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72" r:id="rId6"/>
  </p:sldMasterIdLst>
  <p:notesMasterIdLst>
    <p:notesMasterId r:id="rId32"/>
  </p:notesMasterIdLst>
  <p:sldIdLst>
    <p:sldId id="412" r:id="rId7"/>
    <p:sldId id="256" r:id="rId8"/>
    <p:sldId id="410" r:id="rId9"/>
    <p:sldId id="413" r:id="rId10"/>
    <p:sldId id="258" r:id="rId11"/>
    <p:sldId id="415" r:id="rId12"/>
    <p:sldId id="259" r:id="rId13"/>
    <p:sldId id="416" r:id="rId14"/>
    <p:sldId id="417" r:id="rId15"/>
    <p:sldId id="422" r:id="rId16"/>
    <p:sldId id="401" r:id="rId17"/>
    <p:sldId id="403" r:id="rId18"/>
    <p:sldId id="405" r:id="rId19"/>
    <p:sldId id="400" r:id="rId20"/>
    <p:sldId id="270" r:id="rId21"/>
    <p:sldId id="418" r:id="rId22"/>
    <p:sldId id="260" r:id="rId23"/>
    <p:sldId id="406" r:id="rId24"/>
    <p:sldId id="407" r:id="rId25"/>
    <p:sldId id="408" r:id="rId26"/>
    <p:sldId id="420" r:id="rId27"/>
    <p:sldId id="409" r:id="rId28"/>
    <p:sldId id="411" r:id="rId29"/>
    <p:sldId id="292" r:id="rId30"/>
    <p:sldId id="276" r:id="rId3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Larsen-Daw" initials="ML" lastIdx="2" clrIdx="0">
    <p:extLst>
      <p:ext uri="{19B8F6BF-5375-455C-9EA6-DF929625EA0E}">
        <p15:presenceInfo xmlns:p15="http://schemas.microsoft.com/office/powerpoint/2012/main" userId="S::mlarsendaw@wwf.org.uk::d1412f5f-2f6e-4676-ae29-f401cd4534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87A"/>
    <a:srgbClr val="0C7A9D"/>
    <a:srgbClr val="59A0BC"/>
    <a:srgbClr val="D9E6EB"/>
    <a:srgbClr val="D1E1E7"/>
    <a:srgbClr val="CAE0EE"/>
    <a:srgbClr val="D1E8D0"/>
    <a:srgbClr val="D0E2E8"/>
    <a:srgbClr val="AACEE4"/>
    <a:srgbClr val="EC90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811B5F-A224-4B4B-916F-AD7FD653FB59}" v="134" dt="2022-10-28T09:31:08.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67816" autoAdjust="0"/>
  </p:normalViewPr>
  <p:slideViewPr>
    <p:cSldViewPr snapToGrid="0" snapToObjects="1">
      <p:cViewPr varScale="1">
        <p:scale>
          <a:sx n="56" d="100"/>
          <a:sy n="56" d="100"/>
        </p:scale>
        <p:origin x="18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Saintes" userId="c8067326-cb8c-45cf-b85e-5800e241bf28" providerId="ADAL" clId="{4D811B5F-A224-4B4B-916F-AD7FD653FB59}"/>
    <pc:docChg chg="undo redo custSel modSld">
      <pc:chgData name="Barbara Saintes" userId="c8067326-cb8c-45cf-b85e-5800e241bf28" providerId="ADAL" clId="{4D811B5F-A224-4B4B-916F-AD7FD653FB59}" dt="2022-10-28T09:31:08.409" v="3507" actId="20577"/>
      <pc:docMkLst>
        <pc:docMk/>
      </pc:docMkLst>
      <pc:sldChg chg="addSp delSp modSp mod modNotesTx">
        <pc:chgData name="Barbara Saintes" userId="c8067326-cb8c-45cf-b85e-5800e241bf28" providerId="ADAL" clId="{4D811B5F-A224-4B4B-916F-AD7FD653FB59}" dt="2022-10-28T08:53:58.397" v="3241" actId="20577"/>
        <pc:sldMkLst>
          <pc:docMk/>
          <pc:sldMk cId="3053727177" sldId="256"/>
        </pc:sldMkLst>
        <pc:spChg chg="del mod">
          <ac:chgData name="Barbara Saintes" userId="c8067326-cb8c-45cf-b85e-5800e241bf28" providerId="ADAL" clId="{4D811B5F-A224-4B4B-916F-AD7FD653FB59}" dt="2022-10-27T12:54:16.398" v="1220" actId="478"/>
          <ac:spMkLst>
            <pc:docMk/>
            <pc:sldMk cId="3053727177" sldId="256"/>
            <ac:spMk id="2" creationId="{420ED6E5-DDBE-EDF0-A379-60A09068C34F}"/>
          </ac:spMkLst>
        </pc:spChg>
        <pc:spChg chg="add mod">
          <ac:chgData name="Barbara Saintes" userId="c8067326-cb8c-45cf-b85e-5800e241bf28" providerId="ADAL" clId="{4D811B5F-A224-4B4B-916F-AD7FD653FB59}" dt="2022-10-27T12:54:18.886" v="1221" actId="14100"/>
          <ac:spMkLst>
            <pc:docMk/>
            <pc:sldMk cId="3053727177" sldId="256"/>
            <ac:spMk id="4" creationId="{0EB1EFB3-4A55-5C83-C3A4-35D6F24CFF0D}"/>
          </ac:spMkLst>
        </pc:spChg>
        <pc:spChg chg="mod">
          <ac:chgData name="Barbara Saintes" userId="c8067326-cb8c-45cf-b85e-5800e241bf28" providerId="ADAL" clId="{4D811B5F-A224-4B4B-916F-AD7FD653FB59}" dt="2022-10-26T11:33:14.967" v="1071" actId="14100"/>
          <ac:spMkLst>
            <pc:docMk/>
            <pc:sldMk cId="3053727177" sldId="256"/>
            <ac:spMk id="5" creationId="{AE36ECF5-A3A8-0643-BF86-209CF5171C89}"/>
          </ac:spMkLst>
        </pc:spChg>
        <pc:picChg chg="mod">
          <ac:chgData name="Barbara Saintes" userId="c8067326-cb8c-45cf-b85e-5800e241bf28" providerId="ADAL" clId="{4D811B5F-A224-4B4B-916F-AD7FD653FB59}" dt="2022-10-27T12:54:25.805" v="1227" actId="1036"/>
          <ac:picMkLst>
            <pc:docMk/>
            <pc:sldMk cId="3053727177" sldId="256"/>
            <ac:picMk id="3" creationId="{B73273BA-5DAB-F10C-8E27-6EC0D9191AC7}"/>
          </ac:picMkLst>
        </pc:picChg>
      </pc:sldChg>
      <pc:sldChg chg="addSp delSp modSp mod modNotesTx">
        <pc:chgData name="Barbara Saintes" userId="c8067326-cb8c-45cf-b85e-5800e241bf28" providerId="ADAL" clId="{4D811B5F-A224-4B4B-916F-AD7FD653FB59}" dt="2022-10-27T13:11:51.845" v="1343"/>
        <pc:sldMkLst>
          <pc:docMk/>
          <pc:sldMk cId="3829644724" sldId="258"/>
        </pc:sldMkLst>
        <pc:spChg chg="del">
          <ac:chgData name="Barbara Saintes" userId="c8067326-cb8c-45cf-b85e-5800e241bf28" providerId="ADAL" clId="{4D811B5F-A224-4B4B-916F-AD7FD653FB59}" dt="2022-10-27T13:00:02.426" v="1310" actId="478"/>
          <ac:spMkLst>
            <pc:docMk/>
            <pc:sldMk cId="3829644724" sldId="258"/>
            <ac:spMk id="2" creationId="{35511F65-0FE3-E7AB-3178-78AF78F2318A}"/>
          </ac:spMkLst>
        </pc:spChg>
        <pc:spChg chg="del">
          <ac:chgData name="Barbara Saintes" userId="c8067326-cb8c-45cf-b85e-5800e241bf28" providerId="ADAL" clId="{4D811B5F-A224-4B4B-916F-AD7FD653FB59}" dt="2022-10-27T13:00:03.843" v="1311" actId="478"/>
          <ac:spMkLst>
            <pc:docMk/>
            <pc:sldMk cId="3829644724" sldId="258"/>
            <ac:spMk id="4" creationId="{D1727589-3D79-5481-E636-1ADAEF1C836A}"/>
          </ac:spMkLst>
        </pc:spChg>
        <pc:spChg chg="mod ord">
          <ac:chgData name="Barbara Saintes" userId="c8067326-cb8c-45cf-b85e-5800e241bf28" providerId="ADAL" clId="{4D811B5F-A224-4B4B-916F-AD7FD653FB59}" dt="2022-10-27T13:03:02.621" v="1322" actId="14100"/>
          <ac:spMkLst>
            <pc:docMk/>
            <pc:sldMk cId="3829644724" sldId="258"/>
            <ac:spMk id="5" creationId="{A46C2F53-8BAE-8244-B4CD-0E26E6C0E350}"/>
          </ac:spMkLst>
        </pc:spChg>
        <pc:spChg chg="mod">
          <ac:chgData name="Barbara Saintes" userId="c8067326-cb8c-45cf-b85e-5800e241bf28" providerId="ADAL" clId="{4D811B5F-A224-4B4B-916F-AD7FD653FB59}" dt="2022-10-27T12:57:34.466" v="1260" actId="14100"/>
          <ac:spMkLst>
            <pc:docMk/>
            <pc:sldMk cId="3829644724" sldId="258"/>
            <ac:spMk id="6" creationId="{EC3BE882-842A-0748-9D8E-2BEE01F8C135}"/>
          </ac:spMkLst>
        </pc:spChg>
        <pc:spChg chg="del">
          <ac:chgData name="Barbara Saintes" userId="c8067326-cb8c-45cf-b85e-5800e241bf28" providerId="ADAL" clId="{4D811B5F-A224-4B4B-916F-AD7FD653FB59}" dt="2022-10-27T13:00:05.431" v="1312" actId="478"/>
          <ac:spMkLst>
            <pc:docMk/>
            <pc:sldMk cId="3829644724" sldId="258"/>
            <ac:spMk id="7" creationId="{344B6D0D-0E5A-C2F2-BD37-D0BABEFC636E}"/>
          </ac:spMkLst>
        </pc:spChg>
        <pc:picChg chg="del">
          <ac:chgData name="Barbara Saintes" userId="c8067326-cb8c-45cf-b85e-5800e241bf28" providerId="ADAL" clId="{4D811B5F-A224-4B4B-916F-AD7FD653FB59}" dt="2022-10-27T13:00:00.625" v="1309" actId="478"/>
          <ac:picMkLst>
            <pc:docMk/>
            <pc:sldMk cId="3829644724" sldId="258"/>
            <ac:picMk id="3" creationId="{3E2A969A-1868-4F43-90C8-ED0917BA8608}"/>
          </ac:picMkLst>
        </pc:picChg>
        <pc:picChg chg="add del mod">
          <ac:chgData name="Barbara Saintes" userId="c8067326-cb8c-45cf-b85e-5800e241bf28" providerId="ADAL" clId="{4D811B5F-A224-4B4B-916F-AD7FD653FB59}" dt="2022-10-27T13:00:14.225" v="1314" actId="21"/>
          <ac:picMkLst>
            <pc:docMk/>
            <pc:sldMk cId="3829644724" sldId="258"/>
            <ac:picMk id="8" creationId="{F578F2C5-3184-242B-90EC-A7FF2835DD31}"/>
          </ac:picMkLst>
        </pc:picChg>
        <pc:picChg chg="add del">
          <ac:chgData name="Barbara Saintes" userId="c8067326-cb8c-45cf-b85e-5800e241bf28" providerId="ADAL" clId="{4D811B5F-A224-4B4B-916F-AD7FD653FB59}" dt="2022-10-27T13:01:55.813" v="1316" actId="478"/>
          <ac:picMkLst>
            <pc:docMk/>
            <pc:sldMk cId="3829644724" sldId="258"/>
            <ac:picMk id="10" creationId="{A0D26442-837D-D1BC-8699-3F6EAD6F0402}"/>
          </ac:picMkLst>
        </pc:picChg>
        <pc:picChg chg="add mod modCrop">
          <ac:chgData name="Barbara Saintes" userId="c8067326-cb8c-45cf-b85e-5800e241bf28" providerId="ADAL" clId="{4D811B5F-A224-4B4B-916F-AD7FD653FB59}" dt="2022-10-27T13:02:40.218" v="1320" actId="732"/>
          <ac:picMkLst>
            <pc:docMk/>
            <pc:sldMk cId="3829644724" sldId="258"/>
            <ac:picMk id="11" creationId="{B211F735-C604-7402-E3FC-5D5CC20A5AD7}"/>
          </ac:picMkLst>
        </pc:picChg>
      </pc:sldChg>
      <pc:sldChg chg="addSp delSp modSp mod modNotesTx">
        <pc:chgData name="Barbara Saintes" userId="c8067326-cb8c-45cf-b85e-5800e241bf28" providerId="ADAL" clId="{4D811B5F-A224-4B4B-916F-AD7FD653FB59}" dt="2022-10-27T13:34:56.577" v="1751" actId="1076"/>
        <pc:sldMkLst>
          <pc:docMk/>
          <pc:sldMk cId="73090939" sldId="259"/>
        </pc:sldMkLst>
        <pc:spChg chg="mod">
          <ac:chgData name="Barbara Saintes" userId="c8067326-cb8c-45cf-b85e-5800e241bf28" providerId="ADAL" clId="{4D811B5F-A224-4B4B-916F-AD7FD653FB59}" dt="2022-10-27T13:34:56.577" v="1751" actId="1076"/>
          <ac:spMkLst>
            <pc:docMk/>
            <pc:sldMk cId="73090939" sldId="259"/>
            <ac:spMk id="2" creationId="{B4240F8A-9540-310D-1D33-D2B1A6A8C0A0}"/>
          </ac:spMkLst>
        </pc:spChg>
        <pc:spChg chg="mod">
          <ac:chgData name="Barbara Saintes" userId="c8067326-cb8c-45cf-b85e-5800e241bf28" providerId="ADAL" clId="{4D811B5F-A224-4B4B-916F-AD7FD653FB59}" dt="2022-10-27T13:34:53.988" v="1750" actId="1076"/>
          <ac:spMkLst>
            <pc:docMk/>
            <pc:sldMk cId="73090939" sldId="259"/>
            <ac:spMk id="3" creationId="{9C4FD888-88D8-860C-8B35-DBC86810745C}"/>
          </ac:spMkLst>
        </pc:spChg>
        <pc:spChg chg="add mod">
          <ac:chgData name="Barbara Saintes" userId="c8067326-cb8c-45cf-b85e-5800e241bf28" providerId="ADAL" clId="{4D811B5F-A224-4B4B-916F-AD7FD653FB59}" dt="2022-10-27T13:29:42.170" v="1602" actId="255"/>
          <ac:spMkLst>
            <pc:docMk/>
            <pc:sldMk cId="73090939" sldId="259"/>
            <ac:spMk id="4" creationId="{A12365A2-9074-1CD7-3CE7-D2F6990A10E6}"/>
          </ac:spMkLst>
        </pc:spChg>
        <pc:spChg chg="mod">
          <ac:chgData name="Barbara Saintes" userId="c8067326-cb8c-45cf-b85e-5800e241bf28" providerId="ADAL" clId="{4D811B5F-A224-4B4B-916F-AD7FD653FB59}" dt="2022-10-27T13:25:56.987" v="1521"/>
          <ac:spMkLst>
            <pc:docMk/>
            <pc:sldMk cId="73090939" sldId="259"/>
            <ac:spMk id="6" creationId="{B35A159F-492D-6044-BA5A-7DD65FCD7859}"/>
          </ac:spMkLst>
        </pc:spChg>
        <pc:spChg chg="del mod">
          <ac:chgData name="Barbara Saintes" userId="c8067326-cb8c-45cf-b85e-5800e241bf28" providerId="ADAL" clId="{4D811B5F-A224-4B4B-916F-AD7FD653FB59}" dt="2022-10-27T13:25:25.302" v="1518" actId="478"/>
          <ac:spMkLst>
            <pc:docMk/>
            <pc:sldMk cId="73090939" sldId="259"/>
            <ac:spMk id="7" creationId="{5139DEFB-2A3E-844B-9763-FAA832A2B560}"/>
          </ac:spMkLst>
        </pc:spChg>
        <pc:spChg chg="mod">
          <ac:chgData name="Barbara Saintes" userId="c8067326-cb8c-45cf-b85e-5800e241bf28" providerId="ADAL" clId="{4D811B5F-A224-4B4B-916F-AD7FD653FB59}" dt="2022-10-27T13:34:50.718" v="1749" actId="1035"/>
          <ac:spMkLst>
            <pc:docMk/>
            <pc:sldMk cId="73090939" sldId="259"/>
            <ac:spMk id="10" creationId="{E7976089-620F-064B-B8C2-B1DD72367506}"/>
          </ac:spMkLst>
        </pc:spChg>
        <pc:picChg chg="mod">
          <ac:chgData name="Barbara Saintes" userId="c8067326-cb8c-45cf-b85e-5800e241bf28" providerId="ADAL" clId="{4D811B5F-A224-4B4B-916F-AD7FD653FB59}" dt="2022-10-27T13:34:47.075" v="1740" actId="1035"/>
          <ac:picMkLst>
            <pc:docMk/>
            <pc:sldMk cId="73090939" sldId="259"/>
            <ac:picMk id="13" creationId="{547E7813-B6A2-494F-822C-8AF49879BCC7}"/>
          </ac:picMkLst>
        </pc:picChg>
      </pc:sldChg>
      <pc:sldChg chg="modSp mod modNotesTx">
        <pc:chgData name="Barbara Saintes" userId="c8067326-cb8c-45cf-b85e-5800e241bf28" providerId="ADAL" clId="{4D811B5F-A224-4B4B-916F-AD7FD653FB59}" dt="2022-10-28T09:27:48.701" v="3464" actId="20577"/>
        <pc:sldMkLst>
          <pc:docMk/>
          <pc:sldMk cId="2605794574" sldId="260"/>
        </pc:sldMkLst>
        <pc:spChg chg="mod">
          <ac:chgData name="Barbara Saintes" userId="c8067326-cb8c-45cf-b85e-5800e241bf28" providerId="ADAL" clId="{4D811B5F-A224-4B4B-916F-AD7FD653FB59}" dt="2022-10-28T07:08:04.463" v="2333" actId="20577"/>
          <ac:spMkLst>
            <pc:docMk/>
            <pc:sldMk cId="2605794574" sldId="260"/>
            <ac:spMk id="5" creationId="{D52FC44F-BA9C-0D4C-B740-5CF22ADE6083}"/>
          </ac:spMkLst>
        </pc:spChg>
        <pc:spChg chg="mod">
          <ac:chgData name="Barbara Saintes" userId="c8067326-cb8c-45cf-b85e-5800e241bf28" providerId="ADAL" clId="{4D811B5F-A224-4B4B-916F-AD7FD653FB59}" dt="2022-10-28T09:23:57.063" v="3337" actId="14100"/>
          <ac:spMkLst>
            <pc:docMk/>
            <pc:sldMk cId="2605794574" sldId="260"/>
            <ac:spMk id="10" creationId="{E822E447-72CB-4E0B-3601-A7AA8A9D5C47}"/>
          </ac:spMkLst>
        </pc:spChg>
        <pc:spChg chg="mod">
          <ac:chgData name="Barbara Saintes" userId="c8067326-cb8c-45cf-b85e-5800e241bf28" providerId="ADAL" clId="{4D811B5F-A224-4B4B-916F-AD7FD653FB59}" dt="2022-10-28T09:24:15.954" v="3347" actId="20577"/>
          <ac:spMkLst>
            <pc:docMk/>
            <pc:sldMk cId="2605794574" sldId="260"/>
            <ac:spMk id="11" creationId="{1F8D909D-23BB-7B55-C6ED-E59CC13ED596}"/>
          </ac:spMkLst>
        </pc:spChg>
        <pc:spChg chg="mod">
          <ac:chgData name="Barbara Saintes" userId="c8067326-cb8c-45cf-b85e-5800e241bf28" providerId="ADAL" clId="{4D811B5F-A224-4B4B-916F-AD7FD653FB59}" dt="2022-10-28T09:26:41.732" v="3421" actId="20577"/>
          <ac:spMkLst>
            <pc:docMk/>
            <pc:sldMk cId="2605794574" sldId="260"/>
            <ac:spMk id="12" creationId="{EEE8686D-248E-709F-3106-083CCF25336D}"/>
          </ac:spMkLst>
        </pc:spChg>
        <pc:spChg chg="mod">
          <ac:chgData name="Barbara Saintes" userId="c8067326-cb8c-45cf-b85e-5800e241bf28" providerId="ADAL" clId="{4D811B5F-A224-4B4B-916F-AD7FD653FB59}" dt="2022-10-28T07:11:25.383" v="2478" actId="1076"/>
          <ac:spMkLst>
            <pc:docMk/>
            <pc:sldMk cId="2605794574" sldId="260"/>
            <ac:spMk id="13" creationId="{96A671CD-F1E9-DEB5-C613-44D31F24D153}"/>
          </ac:spMkLst>
        </pc:spChg>
        <pc:spChg chg="mod">
          <ac:chgData name="Barbara Saintes" userId="c8067326-cb8c-45cf-b85e-5800e241bf28" providerId="ADAL" clId="{4D811B5F-A224-4B4B-916F-AD7FD653FB59}" dt="2022-10-28T09:24:31.391" v="3356" actId="1076"/>
          <ac:spMkLst>
            <pc:docMk/>
            <pc:sldMk cId="2605794574" sldId="260"/>
            <ac:spMk id="14" creationId="{148ECBEA-5B60-CAAE-0DDA-500637B6E551}"/>
          </ac:spMkLst>
        </pc:spChg>
        <pc:spChg chg="mod">
          <ac:chgData name="Barbara Saintes" userId="c8067326-cb8c-45cf-b85e-5800e241bf28" providerId="ADAL" clId="{4D811B5F-A224-4B4B-916F-AD7FD653FB59}" dt="2022-10-28T07:09:35.650" v="2372" actId="14100"/>
          <ac:spMkLst>
            <pc:docMk/>
            <pc:sldMk cId="2605794574" sldId="260"/>
            <ac:spMk id="15" creationId="{2675744E-638E-FE9F-8932-15C005C7994D}"/>
          </ac:spMkLst>
        </pc:spChg>
      </pc:sldChg>
      <pc:sldChg chg="modSp mod modNotesTx">
        <pc:chgData name="Barbara Saintes" userId="c8067326-cb8c-45cf-b85e-5800e241bf28" providerId="ADAL" clId="{4D811B5F-A224-4B4B-916F-AD7FD653FB59}" dt="2022-10-27T14:26:04.230" v="2216" actId="20577"/>
        <pc:sldMkLst>
          <pc:docMk/>
          <pc:sldMk cId="3447574409" sldId="270"/>
        </pc:sldMkLst>
        <pc:spChg chg="mod">
          <ac:chgData name="Barbara Saintes" userId="c8067326-cb8c-45cf-b85e-5800e241bf28" providerId="ADAL" clId="{4D811B5F-A224-4B4B-916F-AD7FD653FB59}" dt="2022-10-27T14:24:24.717" v="2163" actId="20577"/>
          <ac:spMkLst>
            <pc:docMk/>
            <pc:sldMk cId="3447574409" sldId="270"/>
            <ac:spMk id="12" creationId="{0C46C6C9-61EF-E980-BBA8-A6887E8BB4C2}"/>
          </ac:spMkLst>
        </pc:spChg>
        <pc:spChg chg="mod">
          <ac:chgData name="Barbara Saintes" userId="c8067326-cb8c-45cf-b85e-5800e241bf28" providerId="ADAL" clId="{4D811B5F-A224-4B4B-916F-AD7FD653FB59}" dt="2022-10-27T14:23:04.419" v="2147" actId="1076"/>
          <ac:spMkLst>
            <pc:docMk/>
            <pc:sldMk cId="3447574409" sldId="270"/>
            <ac:spMk id="13" creationId="{0318969A-1BEE-5E56-620A-E1AA97EF2F60}"/>
          </ac:spMkLst>
        </pc:spChg>
        <pc:picChg chg="mod">
          <ac:chgData name="Barbara Saintes" userId="c8067326-cb8c-45cf-b85e-5800e241bf28" providerId="ADAL" clId="{4D811B5F-A224-4B4B-916F-AD7FD653FB59}" dt="2022-10-27T14:24:32.588" v="2165" actId="1035"/>
          <ac:picMkLst>
            <pc:docMk/>
            <pc:sldMk cId="3447574409" sldId="270"/>
            <ac:picMk id="10" creationId="{C00BB784-DE12-27BB-5BC5-14E85156F451}"/>
          </ac:picMkLst>
        </pc:picChg>
      </pc:sldChg>
      <pc:sldChg chg="modNotesTx">
        <pc:chgData name="Barbara Saintes" userId="c8067326-cb8c-45cf-b85e-5800e241bf28" providerId="ADAL" clId="{4D811B5F-A224-4B4B-916F-AD7FD653FB59}" dt="2022-10-28T08:53:23.015" v="3189"/>
        <pc:sldMkLst>
          <pc:docMk/>
          <pc:sldMk cId="4080458323" sldId="276"/>
        </pc:sldMkLst>
      </pc:sldChg>
      <pc:sldChg chg="modNotesTx">
        <pc:chgData name="Barbara Saintes" userId="c8067326-cb8c-45cf-b85e-5800e241bf28" providerId="ADAL" clId="{4D811B5F-A224-4B4B-916F-AD7FD653FB59}" dt="2022-10-28T08:52:39.653" v="3188" actId="20577"/>
        <pc:sldMkLst>
          <pc:docMk/>
          <pc:sldMk cId="3316075939" sldId="292"/>
        </pc:sldMkLst>
      </pc:sldChg>
      <pc:sldChg chg="modSp mod modNotesTx">
        <pc:chgData name="Barbara Saintes" userId="c8067326-cb8c-45cf-b85e-5800e241bf28" providerId="ADAL" clId="{4D811B5F-A224-4B4B-916F-AD7FD653FB59}" dt="2022-10-28T09:21:57.009" v="3317" actId="1035"/>
        <pc:sldMkLst>
          <pc:docMk/>
          <pc:sldMk cId="3939291511" sldId="400"/>
        </pc:sldMkLst>
        <pc:spChg chg="mod">
          <ac:chgData name="Barbara Saintes" userId="c8067326-cb8c-45cf-b85e-5800e241bf28" providerId="ADAL" clId="{4D811B5F-A224-4B4B-916F-AD7FD653FB59}" dt="2022-10-28T09:21:57.009" v="3317" actId="1035"/>
          <ac:spMkLst>
            <pc:docMk/>
            <pc:sldMk cId="3939291511" sldId="400"/>
            <ac:spMk id="7" creationId="{5F2B2D55-B972-0969-F380-5FC522A46424}"/>
          </ac:spMkLst>
        </pc:spChg>
        <pc:spChg chg="mod">
          <ac:chgData name="Barbara Saintes" userId="c8067326-cb8c-45cf-b85e-5800e241bf28" providerId="ADAL" clId="{4D811B5F-A224-4B4B-916F-AD7FD653FB59}" dt="2022-10-27T14:19:31.531" v="2104" actId="20577"/>
          <ac:spMkLst>
            <pc:docMk/>
            <pc:sldMk cId="3939291511" sldId="400"/>
            <ac:spMk id="8" creationId="{C0038990-6D4E-493F-9183-40A061DE42C7}"/>
          </ac:spMkLst>
        </pc:spChg>
        <pc:picChg chg="mod">
          <ac:chgData name="Barbara Saintes" userId="c8067326-cb8c-45cf-b85e-5800e241bf28" providerId="ADAL" clId="{4D811B5F-A224-4B4B-916F-AD7FD653FB59}" dt="2022-10-28T09:21:41.736" v="3308" actId="1076"/>
          <ac:picMkLst>
            <pc:docMk/>
            <pc:sldMk cId="3939291511" sldId="400"/>
            <ac:picMk id="6" creationId="{6D9BCBF5-B5B6-5C42-2453-B9A07C4CA092}"/>
          </ac:picMkLst>
        </pc:picChg>
      </pc:sldChg>
      <pc:sldChg chg="modSp mod modNotesTx">
        <pc:chgData name="Barbara Saintes" userId="c8067326-cb8c-45cf-b85e-5800e241bf28" providerId="ADAL" clId="{4D811B5F-A224-4B4B-916F-AD7FD653FB59}" dt="2022-10-28T08:58:56.634" v="3254" actId="20577"/>
        <pc:sldMkLst>
          <pc:docMk/>
          <pc:sldMk cId="4021608496" sldId="401"/>
        </pc:sldMkLst>
        <pc:spChg chg="mod">
          <ac:chgData name="Barbara Saintes" userId="c8067326-cb8c-45cf-b85e-5800e241bf28" providerId="ADAL" clId="{4D811B5F-A224-4B4B-916F-AD7FD653FB59}" dt="2022-10-27T14:28:58.051" v="2280" actId="113"/>
          <ac:spMkLst>
            <pc:docMk/>
            <pc:sldMk cId="4021608496" sldId="401"/>
            <ac:spMk id="6" creationId="{5CB3C8B4-1B44-DBC5-A5A0-E3F2EBF3BD9C}"/>
          </ac:spMkLst>
        </pc:spChg>
        <pc:spChg chg="mod">
          <ac:chgData name="Barbara Saintes" userId="c8067326-cb8c-45cf-b85e-5800e241bf28" providerId="ADAL" clId="{4D811B5F-A224-4B4B-916F-AD7FD653FB59}" dt="2022-10-27T13:42:55.720" v="1922" actId="1035"/>
          <ac:spMkLst>
            <pc:docMk/>
            <pc:sldMk cId="4021608496" sldId="401"/>
            <ac:spMk id="7" creationId="{101AC7B1-F90D-1F8E-DC4D-5B0A268BAE61}"/>
          </ac:spMkLst>
        </pc:spChg>
        <pc:spChg chg="mod">
          <ac:chgData name="Barbara Saintes" userId="c8067326-cb8c-45cf-b85e-5800e241bf28" providerId="ADAL" clId="{4D811B5F-A224-4B4B-916F-AD7FD653FB59}" dt="2022-10-28T08:58:56.634" v="3254" actId="20577"/>
          <ac:spMkLst>
            <pc:docMk/>
            <pc:sldMk cId="4021608496" sldId="401"/>
            <ac:spMk id="8" creationId="{C522B47E-39EC-2D1B-51A5-8F975126A8AC}"/>
          </ac:spMkLst>
        </pc:spChg>
        <pc:spChg chg="mod">
          <ac:chgData name="Barbara Saintes" userId="c8067326-cb8c-45cf-b85e-5800e241bf28" providerId="ADAL" clId="{4D811B5F-A224-4B4B-916F-AD7FD653FB59}" dt="2022-10-27T13:42:50.598" v="1913" actId="1076"/>
          <ac:spMkLst>
            <pc:docMk/>
            <pc:sldMk cId="4021608496" sldId="401"/>
            <ac:spMk id="9" creationId="{078DA79F-B6D6-45C6-9B28-0ABD23493AF5}"/>
          </ac:spMkLst>
        </pc:spChg>
        <pc:spChg chg="mod">
          <ac:chgData name="Barbara Saintes" userId="c8067326-cb8c-45cf-b85e-5800e241bf28" providerId="ADAL" clId="{4D811B5F-A224-4B4B-916F-AD7FD653FB59}" dt="2022-10-27T13:40:25.771" v="1896" actId="20577"/>
          <ac:spMkLst>
            <pc:docMk/>
            <pc:sldMk cId="4021608496" sldId="401"/>
            <ac:spMk id="10" creationId="{8878BE5B-D1DA-81DD-58F2-253935E7AD57}"/>
          </ac:spMkLst>
        </pc:spChg>
      </pc:sldChg>
      <pc:sldChg chg="modSp mod">
        <pc:chgData name="Barbara Saintes" userId="c8067326-cb8c-45cf-b85e-5800e241bf28" providerId="ADAL" clId="{4D811B5F-A224-4B4B-916F-AD7FD653FB59}" dt="2022-10-28T09:01:21.541" v="3270" actId="120"/>
        <pc:sldMkLst>
          <pc:docMk/>
          <pc:sldMk cId="2943232386" sldId="403"/>
        </pc:sldMkLst>
        <pc:spChg chg="mod">
          <ac:chgData name="Barbara Saintes" userId="c8067326-cb8c-45cf-b85e-5800e241bf28" providerId="ADAL" clId="{4D811B5F-A224-4B4B-916F-AD7FD653FB59}" dt="2022-10-27T13:52:20.489" v="2035" actId="20577"/>
          <ac:spMkLst>
            <pc:docMk/>
            <pc:sldMk cId="2943232386" sldId="403"/>
            <ac:spMk id="4" creationId="{4EC2F003-B479-94B1-253E-456A89EC9D15}"/>
          </ac:spMkLst>
        </pc:spChg>
        <pc:spChg chg="mod">
          <ac:chgData name="Barbara Saintes" userId="c8067326-cb8c-45cf-b85e-5800e241bf28" providerId="ADAL" clId="{4D811B5F-A224-4B4B-916F-AD7FD653FB59}" dt="2022-10-28T09:01:21.541" v="3270" actId="120"/>
          <ac:spMkLst>
            <pc:docMk/>
            <pc:sldMk cId="2943232386" sldId="403"/>
            <ac:spMk id="6" creationId="{5CB3C8B4-1B44-DBC5-A5A0-E3F2EBF3BD9C}"/>
          </ac:spMkLst>
        </pc:spChg>
        <pc:picChg chg="mod modCrop">
          <ac:chgData name="Barbara Saintes" userId="c8067326-cb8c-45cf-b85e-5800e241bf28" providerId="ADAL" clId="{4D811B5F-A224-4B4B-916F-AD7FD653FB59}" dt="2022-10-28T09:01:11.102" v="3269" actId="732"/>
          <ac:picMkLst>
            <pc:docMk/>
            <pc:sldMk cId="2943232386" sldId="403"/>
            <ac:picMk id="3" creationId="{805C3B2D-CD1E-451E-3B37-FFF57F86FB53}"/>
          </ac:picMkLst>
        </pc:picChg>
      </pc:sldChg>
      <pc:sldChg chg="modSp mod">
        <pc:chgData name="Barbara Saintes" userId="c8067326-cb8c-45cf-b85e-5800e241bf28" providerId="ADAL" clId="{4D811B5F-A224-4B4B-916F-AD7FD653FB59}" dt="2022-10-28T09:20:07.688" v="3298" actId="123"/>
        <pc:sldMkLst>
          <pc:docMk/>
          <pc:sldMk cId="1667166541" sldId="405"/>
        </pc:sldMkLst>
        <pc:spChg chg="mod">
          <ac:chgData name="Barbara Saintes" userId="c8067326-cb8c-45cf-b85e-5800e241bf28" providerId="ADAL" clId="{4D811B5F-A224-4B4B-916F-AD7FD653FB59}" dt="2022-10-27T13:52:29.047" v="2051" actId="20577"/>
          <ac:spMkLst>
            <pc:docMk/>
            <pc:sldMk cId="1667166541" sldId="405"/>
            <ac:spMk id="5" creationId="{C08D5B70-ADC4-52FA-3BFA-F11A5F7600AF}"/>
          </ac:spMkLst>
        </pc:spChg>
        <pc:spChg chg="mod">
          <ac:chgData name="Barbara Saintes" userId="c8067326-cb8c-45cf-b85e-5800e241bf28" providerId="ADAL" clId="{4D811B5F-A224-4B4B-916F-AD7FD653FB59}" dt="2022-10-28T09:20:07.688" v="3298" actId="123"/>
          <ac:spMkLst>
            <pc:docMk/>
            <pc:sldMk cId="1667166541" sldId="405"/>
            <ac:spMk id="6" creationId="{5CB3C8B4-1B44-DBC5-A5A0-E3F2EBF3BD9C}"/>
          </ac:spMkLst>
        </pc:spChg>
      </pc:sldChg>
      <pc:sldChg chg="modSp mod modNotesTx">
        <pc:chgData name="Barbara Saintes" userId="c8067326-cb8c-45cf-b85e-5800e241bf28" providerId="ADAL" clId="{4D811B5F-A224-4B4B-916F-AD7FD653FB59}" dt="2022-10-28T08:23:32.891" v="2777" actId="20577"/>
        <pc:sldMkLst>
          <pc:docMk/>
          <pc:sldMk cId="3414924275" sldId="406"/>
        </pc:sldMkLst>
        <pc:spChg chg="mod">
          <ac:chgData name="Barbara Saintes" userId="c8067326-cb8c-45cf-b85e-5800e241bf28" providerId="ADAL" clId="{4D811B5F-A224-4B4B-916F-AD7FD653FB59}" dt="2022-10-28T07:21:23.814" v="2744" actId="113"/>
          <ac:spMkLst>
            <pc:docMk/>
            <pc:sldMk cId="3414924275" sldId="406"/>
            <ac:spMk id="10" creationId="{69484C35-9244-4B3A-9FFD-34687059CD16}"/>
          </ac:spMkLst>
        </pc:spChg>
      </pc:sldChg>
      <pc:sldChg chg="modSp mod modNotesTx">
        <pc:chgData name="Barbara Saintes" userId="c8067326-cb8c-45cf-b85e-5800e241bf28" providerId="ADAL" clId="{4D811B5F-A224-4B4B-916F-AD7FD653FB59}" dt="2022-10-28T09:29:42.137" v="3481" actId="20577"/>
        <pc:sldMkLst>
          <pc:docMk/>
          <pc:sldMk cId="2149913959" sldId="407"/>
        </pc:sldMkLst>
        <pc:spChg chg="mod">
          <ac:chgData name="Barbara Saintes" userId="c8067326-cb8c-45cf-b85e-5800e241bf28" providerId="ADAL" clId="{4D811B5F-A224-4B4B-916F-AD7FD653FB59}" dt="2022-10-28T08:24:30.588" v="2798" actId="20577"/>
          <ac:spMkLst>
            <pc:docMk/>
            <pc:sldMk cId="2149913959" sldId="407"/>
            <ac:spMk id="4" creationId="{9ECAB0D0-CC83-E772-AA8F-20009866CED6}"/>
          </ac:spMkLst>
        </pc:spChg>
      </pc:sldChg>
      <pc:sldChg chg="addSp delSp modSp mod modNotesTx">
        <pc:chgData name="Barbara Saintes" userId="c8067326-cb8c-45cf-b85e-5800e241bf28" providerId="ADAL" clId="{4D811B5F-A224-4B4B-916F-AD7FD653FB59}" dt="2022-10-28T08:33:27.017" v="2935"/>
        <pc:sldMkLst>
          <pc:docMk/>
          <pc:sldMk cId="440082593" sldId="408"/>
        </pc:sldMkLst>
        <pc:spChg chg="add mod">
          <ac:chgData name="Barbara Saintes" userId="c8067326-cb8c-45cf-b85e-5800e241bf28" providerId="ADAL" clId="{4D811B5F-A224-4B4B-916F-AD7FD653FB59}" dt="2022-10-28T08:28:42.441" v="2847"/>
          <ac:spMkLst>
            <pc:docMk/>
            <pc:sldMk cId="440082593" sldId="408"/>
            <ac:spMk id="2" creationId="{83F170BE-4CF2-8E38-45FF-BE7F14022C12}"/>
          </ac:spMkLst>
        </pc:spChg>
        <pc:spChg chg="del">
          <ac:chgData name="Barbara Saintes" userId="c8067326-cb8c-45cf-b85e-5800e241bf28" providerId="ADAL" clId="{4D811B5F-A224-4B4B-916F-AD7FD653FB59}" dt="2022-10-28T08:28:41.753" v="2846" actId="478"/>
          <ac:spMkLst>
            <pc:docMk/>
            <pc:sldMk cId="440082593" sldId="408"/>
            <ac:spMk id="4" creationId="{9ECAB0D0-CC83-E772-AA8F-20009866CED6}"/>
          </ac:spMkLst>
        </pc:spChg>
        <pc:spChg chg="mod">
          <ac:chgData name="Barbara Saintes" userId="c8067326-cb8c-45cf-b85e-5800e241bf28" providerId="ADAL" clId="{4D811B5F-A224-4B4B-916F-AD7FD653FB59}" dt="2022-10-28T08:32:00.366" v="2893" actId="1076"/>
          <ac:spMkLst>
            <pc:docMk/>
            <pc:sldMk cId="440082593" sldId="408"/>
            <ac:spMk id="5" creationId="{908E2732-7E30-5A7B-93F9-8F199F8526A5}"/>
          </ac:spMkLst>
        </pc:spChg>
        <pc:spChg chg="mod">
          <ac:chgData name="Barbara Saintes" userId="c8067326-cb8c-45cf-b85e-5800e241bf28" providerId="ADAL" clId="{4D811B5F-A224-4B4B-916F-AD7FD653FB59}" dt="2022-10-28T08:32:06.395" v="2895" actId="1076"/>
          <ac:spMkLst>
            <pc:docMk/>
            <pc:sldMk cId="440082593" sldId="408"/>
            <ac:spMk id="7" creationId="{E392710E-83D4-4A6A-23EC-8A1AC1FFE4A2}"/>
          </ac:spMkLst>
        </pc:spChg>
        <pc:spChg chg="mod">
          <ac:chgData name="Barbara Saintes" userId="c8067326-cb8c-45cf-b85e-5800e241bf28" providerId="ADAL" clId="{4D811B5F-A224-4B4B-916F-AD7FD653FB59}" dt="2022-10-28T08:32:03.072" v="2894" actId="1076"/>
          <ac:spMkLst>
            <pc:docMk/>
            <pc:sldMk cId="440082593" sldId="408"/>
            <ac:spMk id="10" creationId="{FC2CCCA3-A49B-6DDA-0005-CA5BFD8D5499}"/>
          </ac:spMkLst>
        </pc:spChg>
        <pc:spChg chg="mod">
          <ac:chgData name="Barbara Saintes" userId="c8067326-cb8c-45cf-b85e-5800e241bf28" providerId="ADAL" clId="{4D811B5F-A224-4B4B-916F-AD7FD653FB59}" dt="2022-10-28T08:32:10.156" v="2897" actId="14100"/>
          <ac:spMkLst>
            <pc:docMk/>
            <pc:sldMk cId="440082593" sldId="408"/>
            <ac:spMk id="13" creationId="{A4F8E18B-E96C-0E50-F5EE-DB39DFE9E5B9}"/>
          </ac:spMkLst>
        </pc:spChg>
        <pc:spChg chg="mod">
          <ac:chgData name="Barbara Saintes" userId="c8067326-cb8c-45cf-b85e-5800e241bf28" providerId="ADAL" clId="{4D811B5F-A224-4B4B-916F-AD7FD653FB59}" dt="2022-10-28T08:32:16.586" v="2899" actId="1076"/>
          <ac:spMkLst>
            <pc:docMk/>
            <pc:sldMk cId="440082593" sldId="408"/>
            <ac:spMk id="14" creationId="{7C5BE71A-03F6-9145-DFCB-1ADA5CE134EF}"/>
          </ac:spMkLst>
        </pc:spChg>
        <pc:spChg chg="mod">
          <ac:chgData name="Barbara Saintes" userId="c8067326-cb8c-45cf-b85e-5800e241bf28" providerId="ADAL" clId="{4D811B5F-A224-4B4B-916F-AD7FD653FB59}" dt="2022-10-28T08:32:25.001" v="2901" actId="1076"/>
          <ac:spMkLst>
            <pc:docMk/>
            <pc:sldMk cId="440082593" sldId="408"/>
            <ac:spMk id="15" creationId="{AAF2DE70-586A-54F4-3A1D-BA4250712AED}"/>
          </ac:spMkLst>
        </pc:spChg>
        <pc:spChg chg="mod">
          <ac:chgData name="Barbara Saintes" userId="c8067326-cb8c-45cf-b85e-5800e241bf28" providerId="ADAL" clId="{4D811B5F-A224-4B4B-916F-AD7FD653FB59}" dt="2022-10-28T08:32:29.572" v="2903" actId="1076"/>
          <ac:spMkLst>
            <pc:docMk/>
            <pc:sldMk cId="440082593" sldId="408"/>
            <ac:spMk id="16" creationId="{97345AAE-6ABF-09A6-ACB2-DB5DDE481D15}"/>
          </ac:spMkLst>
        </pc:spChg>
        <pc:picChg chg="mod">
          <ac:chgData name="Barbara Saintes" userId="c8067326-cb8c-45cf-b85e-5800e241bf28" providerId="ADAL" clId="{4D811B5F-A224-4B4B-916F-AD7FD653FB59}" dt="2022-10-28T08:30:58.330" v="2866" actId="1076"/>
          <ac:picMkLst>
            <pc:docMk/>
            <pc:sldMk cId="440082593" sldId="408"/>
            <ac:picMk id="8" creationId="{AEA1900C-5D7A-5C8D-409C-AC949338816B}"/>
          </ac:picMkLst>
        </pc:picChg>
      </pc:sldChg>
      <pc:sldChg chg="addSp delSp modSp mod modNotesTx">
        <pc:chgData name="Barbara Saintes" userId="c8067326-cb8c-45cf-b85e-5800e241bf28" providerId="ADAL" clId="{4D811B5F-A224-4B4B-916F-AD7FD653FB59}" dt="2022-10-28T08:40:59.745" v="3063"/>
        <pc:sldMkLst>
          <pc:docMk/>
          <pc:sldMk cId="2098711287" sldId="409"/>
        </pc:sldMkLst>
        <pc:spChg chg="add mod">
          <ac:chgData name="Barbara Saintes" userId="c8067326-cb8c-45cf-b85e-5800e241bf28" providerId="ADAL" clId="{4D811B5F-A224-4B4B-916F-AD7FD653FB59}" dt="2022-10-28T08:40:59.745" v="3063"/>
          <ac:spMkLst>
            <pc:docMk/>
            <pc:sldMk cId="2098711287" sldId="409"/>
            <ac:spMk id="2" creationId="{9DB24579-CA1A-0DD2-4966-F1DC2169C287}"/>
          </ac:spMkLst>
        </pc:spChg>
        <pc:spChg chg="del">
          <ac:chgData name="Barbara Saintes" userId="c8067326-cb8c-45cf-b85e-5800e241bf28" providerId="ADAL" clId="{4D811B5F-A224-4B4B-916F-AD7FD653FB59}" dt="2022-10-28T08:40:59.157" v="3062" actId="478"/>
          <ac:spMkLst>
            <pc:docMk/>
            <pc:sldMk cId="2098711287" sldId="409"/>
            <ac:spMk id="4" creationId="{F6B247A8-B5FD-109E-8E19-1A998A6777ED}"/>
          </ac:spMkLst>
        </pc:spChg>
        <pc:spChg chg="mod">
          <ac:chgData name="Barbara Saintes" userId="c8067326-cb8c-45cf-b85e-5800e241bf28" providerId="ADAL" clId="{4D811B5F-A224-4B4B-916F-AD7FD653FB59}" dt="2022-10-28T08:40:49.383" v="3061" actId="14100"/>
          <ac:spMkLst>
            <pc:docMk/>
            <pc:sldMk cId="2098711287" sldId="409"/>
            <ac:spMk id="10" creationId="{54BC531B-30DC-60A0-6B1D-E70FA32AE460}"/>
          </ac:spMkLst>
        </pc:spChg>
      </pc:sldChg>
      <pc:sldChg chg="modSp mod modNotesTx">
        <pc:chgData name="Barbara Saintes" userId="c8067326-cb8c-45cf-b85e-5800e241bf28" providerId="ADAL" clId="{4D811B5F-A224-4B4B-916F-AD7FD653FB59}" dt="2022-10-27T12:50:04.056" v="1215" actId="123"/>
        <pc:sldMkLst>
          <pc:docMk/>
          <pc:sldMk cId="3854194207" sldId="410"/>
        </pc:sldMkLst>
        <pc:spChg chg="mod">
          <ac:chgData name="Barbara Saintes" userId="c8067326-cb8c-45cf-b85e-5800e241bf28" providerId="ADAL" clId="{4D811B5F-A224-4B4B-916F-AD7FD653FB59}" dt="2022-10-27T10:27:52.218" v="1171" actId="108"/>
          <ac:spMkLst>
            <pc:docMk/>
            <pc:sldMk cId="3854194207" sldId="410"/>
            <ac:spMk id="4" creationId="{9B3CE925-D6B0-2E0E-7FC4-2C9F6D2A2169}"/>
          </ac:spMkLst>
        </pc:spChg>
        <pc:spChg chg="mod">
          <ac:chgData name="Barbara Saintes" userId="c8067326-cb8c-45cf-b85e-5800e241bf28" providerId="ADAL" clId="{4D811B5F-A224-4B4B-916F-AD7FD653FB59}" dt="2022-10-26T11:31:34.951" v="1011" actId="20577"/>
          <ac:spMkLst>
            <pc:docMk/>
            <pc:sldMk cId="3854194207" sldId="410"/>
            <ac:spMk id="7" creationId="{0CC24A36-0CA5-EC5E-00C6-0E6AA643CB8B}"/>
          </ac:spMkLst>
        </pc:spChg>
        <pc:spChg chg="mod">
          <ac:chgData name="Barbara Saintes" userId="c8067326-cb8c-45cf-b85e-5800e241bf28" providerId="ADAL" clId="{4D811B5F-A224-4B4B-916F-AD7FD653FB59}" dt="2022-10-27T12:50:04.056" v="1215" actId="123"/>
          <ac:spMkLst>
            <pc:docMk/>
            <pc:sldMk cId="3854194207" sldId="410"/>
            <ac:spMk id="9" creationId="{896891FA-5B50-A310-5DC4-F76D37763F55}"/>
          </ac:spMkLst>
        </pc:spChg>
        <pc:spChg chg="mod">
          <ac:chgData name="Barbara Saintes" userId="c8067326-cb8c-45cf-b85e-5800e241bf28" providerId="ADAL" clId="{4D811B5F-A224-4B4B-916F-AD7FD653FB59}" dt="2022-10-27T12:50:01.868" v="1214" actId="123"/>
          <ac:spMkLst>
            <pc:docMk/>
            <pc:sldMk cId="3854194207" sldId="410"/>
            <ac:spMk id="11" creationId="{07BF3791-C095-2661-96E1-736C8F268DE5}"/>
          </ac:spMkLst>
        </pc:spChg>
      </pc:sldChg>
      <pc:sldChg chg="modSp mod modNotesTx">
        <pc:chgData name="Barbara Saintes" userId="c8067326-cb8c-45cf-b85e-5800e241bf28" providerId="ADAL" clId="{4D811B5F-A224-4B4B-916F-AD7FD653FB59}" dt="2022-10-28T08:51:53.154" v="3185"/>
        <pc:sldMkLst>
          <pc:docMk/>
          <pc:sldMk cId="3457883362" sldId="411"/>
        </pc:sldMkLst>
        <pc:spChg chg="mod">
          <ac:chgData name="Barbara Saintes" userId="c8067326-cb8c-45cf-b85e-5800e241bf28" providerId="ADAL" clId="{4D811B5F-A224-4B4B-916F-AD7FD653FB59}" dt="2022-10-28T08:41:47.747" v="3086" actId="20577"/>
          <ac:spMkLst>
            <pc:docMk/>
            <pc:sldMk cId="3457883362" sldId="411"/>
            <ac:spMk id="4" creationId="{9B3CE925-D6B0-2E0E-7FC4-2C9F6D2A2169}"/>
          </ac:spMkLst>
        </pc:spChg>
        <pc:spChg chg="mod">
          <ac:chgData name="Barbara Saintes" userId="c8067326-cb8c-45cf-b85e-5800e241bf28" providerId="ADAL" clId="{4D811B5F-A224-4B4B-916F-AD7FD653FB59}" dt="2022-10-28T08:43:18.678" v="3146" actId="123"/>
          <ac:spMkLst>
            <pc:docMk/>
            <pc:sldMk cId="3457883362" sldId="411"/>
            <ac:spMk id="7" creationId="{0CC24A36-0CA5-EC5E-00C6-0E6AA643CB8B}"/>
          </ac:spMkLst>
        </pc:spChg>
        <pc:spChg chg="mod">
          <ac:chgData name="Barbara Saintes" userId="c8067326-cb8c-45cf-b85e-5800e241bf28" providerId="ADAL" clId="{4D811B5F-A224-4B4B-916F-AD7FD653FB59}" dt="2022-10-28T08:45:27.448" v="3157" actId="1035"/>
          <ac:spMkLst>
            <pc:docMk/>
            <pc:sldMk cId="3457883362" sldId="411"/>
            <ac:spMk id="9" creationId="{896891FA-5B50-A310-5DC4-F76D37763F55}"/>
          </ac:spMkLst>
        </pc:spChg>
        <pc:spChg chg="mod">
          <ac:chgData name="Barbara Saintes" userId="c8067326-cb8c-45cf-b85e-5800e241bf28" providerId="ADAL" clId="{4D811B5F-A224-4B4B-916F-AD7FD653FB59}" dt="2022-10-28T08:46:51.735" v="3171" actId="20577"/>
          <ac:spMkLst>
            <pc:docMk/>
            <pc:sldMk cId="3457883362" sldId="411"/>
            <ac:spMk id="12" creationId="{ED61D3A5-D6CC-E0B8-A3C9-25DAB6573BC5}"/>
          </ac:spMkLst>
        </pc:spChg>
      </pc:sldChg>
      <pc:sldChg chg="addSp delSp modSp mod modNotesTx">
        <pc:chgData name="Barbara Saintes" userId="c8067326-cb8c-45cf-b85e-5800e241bf28" providerId="ADAL" clId="{4D811B5F-A224-4B4B-916F-AD7FD653FB59}" dt="2022-10-28T08:53:38.789" v="3213" actId="20577"/>
        <pc:sldMkLst>
          <pc:docMk/>
          <pc:sldMk cId="15527136" sldId="412"/>
        </pc:sldMkLst>
        <pc:spChg chg="add del mod">
          <ac:chgData name="Barbara Saintes" userId="c8067326-cb8c-45cf-b85e-5800e241bf28" providerId="ADAL" clId="{4D811B5F-A224-4B4B-916F-AD7FD653FB59}" dt="2022-10-26T11:29:00.146" v="973" actId="478"/>
          <ac:spMkLst>
            <pc:docMk/>
            <pc:sldMk cId="15527136" sldId="412"/>
            <ac:spMk id="2" creationId="{EFF4D5A4-541C-A881-1160-388087F2F9AA}"/>
          </ac:spMkLst>
        </pc:spChg>
        <pc:picChg chg="add mod">
          <ac:chgData name="Barbara Saintes" userId="c8067326-cb8c-45cf-b85e-5800e241bf28" providerId="ADAL" clId="{4D811B5F-A224-4B4B-916F-AD7FD653FB59}" dt="2022-10-27T12:46:01.130" v="1199" actId="1037"/>
          <ac:picMkLst>
            <pc:docMk/>
            <pc:sldMk cId="15527136" sldId="412"/>
            <ac:picMk id="3" creationId="{3163B520-A12C-EB0B-170C-47335CC47B02}"/>
          </ac:picMkLst>
        </pc:picChg>
      </pc:sldChg>
      <pc:sldChg chg="modSp mod modNotesTx">
        <pc:chgData name="Barbara Saintes" userId="c8067326-cb8c-45cf-b85e-5800e241bf28" providerId="ADAL" clId="{4D811B5F-A224-4B4B-916F-AD7FD653FB59}" dt="2022-10-27T12:56:32.922" v="1257" actId="1076"/>
        <pc:sldMkLst>
          <pc:docMk/>
          <pc:sldMk cId="3270720126" sldId="413"/>
        </pc:sldMkLst>
        <pc:spChg chg="mod">
          <ac:chgData name="Barbara Saintes" userId="c8067326-cb8c-45cf-b85e-5800e241bf28" providerId="ADAL" clId="{4D811B5F-A224-4B4B-916F-AD7FD653FB59}" dt="2022-10-27T12:56:32.922" v="1257" actId="1076"/>
          <ac:spMkLst>
            <pc:docMk/>
            <pc:sldMk cId="3270720126" sldId="413"/>
            <ac:spMk id="4" creationId="{70E34F0A-EF6B-F6EC-FDCA-8707FE9129D0}"/>
          </ac:spMkLst>
        </pc:spChg>
      </pc:sldChg>
      <pc:sldChg chg="addSp delSp modSp mod modNotesTx">
        <pc:chgData name="Barbara Saintes" userId="c8067326-cb8c-45cf-b85e-5800e241bf28" providerId="ADAL" clId="{4D811B5F-A224-4B4B-916F-AD7FD653FB59}" dt="2022-10-27T13:37:26.204" v="1867" actId="6549"/>
        <pc:sldMkLst>
          <pc:docMk/>
          <pc:sldMk cId="1572274377" sldId="415"/>
        </pc:sldMkLst>
        <pc:spChg chg="add del mod">
          <ac:chgData name="Barbara Saintes" userId="c8067326-cb8c-45cf-b85e-5800e241bf28" providerId="ADAL" clId="{4D811B5F-A224-4B4B-916F-AD7FD653FB59}" dt="2022-10-27T13:27:08.156" v="1532" actId="478"/>
          <ac:spMkLst>
            <pc:docMk/>
            <pc:sldMk cId="1572274377" sldId="415"/>
            <ac:spMk id="4" creationId="{8C3056A3-72E3-5C4F-0996-3B2E8CC7B7D9}"/>
          </ac:spMkLst>
        </pc:spChg>
        <pc:spChg chg="mod">
          <ac:chgData name="Barbara Saintes" userId="c8067326-cb8c-45cf-b85e-5800e241bf28" providerId="ADAL" clId="{4D811B5F-A224-4B4B-916F-AD7FD653FB59}" dt="2022-10-27T13:15:01.308" v="1371" actId="120"/>
          <ac:spMkLst>
            <pc:docMk/>
            <pc:sldMk cId="1572274377" sldId="415"/>
            <ac:spMk id="5" creationId="{EB481ECA-845E-574C-9A39-C1A0DDC977E8}"/>
          </ac:spMkLst>
        </pc:spChg>
        <pc:spChg chg="mod">
          <ac:chgData name="Barbara Saintes" userId="c8067326-cb8c-45cf-b85e-5800e241bf28" providerId="ADAL" clId="{4D811B5F-A224-4B4B-916F-AD7FD653FB59}" dt="2022-10-27T13:13:27.864" v="1347" actId="20577"/>
          <ac:spMkLst>
            <pc:docMk/>
            <pc:sldMk cId="1572274377" sldId="415"/>
            <ac:spMk id="6" creationId="{B35A159F-492D-6044-BA5A-7DD65FCD7859}"/>
          </ac:spMkLst>
        </pc:spChg>
        <pc:spChg chg="mod">
          <ac:chgData name="Barbara Saintes" userId="c8067326-cb8c-45cf-b85e-5800e241bf28" providerId="ADAL" clId="{4D811B5F-A224-4B4B-916F-AD7FD653FB59}" dt="2022-10-27T13:25:17.208" v="1516" actId="255"/>
          <ac:spMkLst>
            <pc:docMk/>
            <pc:sldMk cId="1572274377" sldId="415"/>
            <ac:spMk id="7" creationId="{5139DEFB-2A3E-844B-9763-FAA832A2B560}"/>
          </ac:spMkLst>
        </pc:spChg>
        <pc:spChg chg="add del mod">
          <ac:chgData name="Barbara Saintes" userId="c8067326-cb8c-45cf-b85e-5800e241bf28" providerId="ADAL" clId="{4D811B5F-A224-4B4B-916F-AD7FD653FB59}" dt="2022-10-27T13:33:47.612" v="1712" actId="478"/>
          <ac:spMkLst>
            <pc:docMk/>
            <pc:sldMk cId="1572274377" sldId="415"/>
            <ac:spMk id="11" creationId="{4599E594-9F26-8CF4-B266-6F1092E4EFF3}"/>
          </ac:spMkLst>
        </pc:spChg>
        <pc:spChg chg="add del mod">
          <ac:chgData name="Barbara Saintes" userId="c8067326-cb8c-45cf-b85e-5800e241bf28" providerId="ADAL" clId="{4D811B5F-A224-4B4B-916F-AD7FD653FB59}" dt="2022-10-27T13:33:46.327" v="1711" actId="478"/>
          <ac:spMkLst>
            <pc:docMk/>
            <pc:sldMk cId="1572274377" sldId="415"/>
            <ac:spMk id="12" creationId="{2F213906-3ECF-2876-5D75-2072D689D7C7}"/>
          </ac:spMkLst>
        </pc:spChg>
        <pc:picChg chg="add mod ord">
          <ac:chgData name="Barbara Saintes" userId="c8067326-cb8c-45cf-b85e-5800e241bf28" providerId="ADAL" clId="{4D811B5F-A224-4B4B-916F-AD7FD653FB59}" dt="2022-10-27T13:15:38.718" v="1374" actId="167"/>
          <ac:picMkLst>
            <pc:docMk/>
            <pc:sldMk cId="1572274377" sldId="415"/>
            <ac:picMk id="3" creationId="{E96E4889-7B89-886D-BFD5-396C9AE59E42}"/>
          </ac:picMkLst>
        </pc:picChg>
        <pc:picChg chg="del">
          <ac:chgData name="Barbara Saintes" userId="c8067326-cb8c-45cf-b85e-5800e241bf28" providerId="ADAL" clId="{4D811B5F-A224-4B4B-916F-AD7FD653FB59}" dt="2022-10-27T13:15:35.165" v="1372" actId="478"/>
          <ac:picMkLst>
            <pc:docMk/>
            <pc:sldMk cId="1572274377" sldId="415"/>
            <ac:picMk id="13" creationId="{547E7813-B6A2-494F-822C-8AF49879BCC7}"/>
          </ac:picMkLst>
        </pc:picChg>
      </pc:sldChg>
      <pc:sldChg chg="addSp delSp modSp mod modNotesTx">
        <pc:chgData name="Barbara Saintes" userId="c8067326-cb8c-45cf-b85e-5800e241bf28" providerId="ADAL" clId="{4D811B5F-A224-4B4B-916F-AD7FD653FB59}" dt="2022-10-27T13:38:45.755" v="1879" actId="20577"/>
        <pc:sldMkLst>
          <pc:docMk/>
          <pc:sldMk cId="2916314575" sldId="416"/>
        </pc:sldMkLst>
        <pc:spChg chg="mod">
          <ac:chgData name="Barbara Saintes" userId="c8067326-cb8c-45cf-b85e-5800e241bf28" providerId="ADAL" clId="{4D811B5F-A224-4B4B-916F-AD7FD653FB59}" dt="2022-10-27T13:38:45.755" v="1879" actId="20577"/>
          <ac:spMkLst>
            <pc:docMk/>
            <pc:sldMk cId="2916314575" sldId="416"/>
            <ac:spMk id="2" creationId="{B4240F8A-9540-310D-1D33-D2B1A6A8C0A0}"/>
          </ac:spMkLst>
        </pc:spChg>
        <pc:spChg chg="mod">
          <ac:chgData name="Barbara Saintes" userId="c8067326-cb8c-45cf-b85e-5800e241bf28" providerId="ADAL" clId="{4D811B5F-A224-4B4B-916F-AD7FD653FB59}" dt="2022-10-27T13:35:03.560" v="1752" actId="20577"/>
          <ac:spMkLst>
            <pc:docMk/>
            <pc:sldMk cId="2916314575" sldId="416"/>
            <ac:spMk id="3" creationId="{9C4FD888-88D8-860C-8B35-DBC86810745C}"/>
          </ac:spMkLst>
        </pc:spChg>
        <pc:spChg chg="add mod">
          <ac:chgData name="Barbara Saintes" userId="c8067326-cb8c-45cf-b85e-5800e241bf28" providerId="ADAL" clId="{4D811B5F-A224-4B4B-916F-AD7FD653FB59}" dt="2022-10-27T13:29:46.240" v="1603" actId="255"/>
          <ac:spMkLst>
            <pc:docMk/>
            <pc:sldMk cId="2916314575" sldId="416"/>
            <ac:spMk id="4" creationId="{C11D6B55-3BA7-CD4A-BA2E-726BAB2DF098}"/>
          </ac:spMkLst>
        </pc:spChg>
        <pc:spChg chg="mod">
          <ac:chgData name="Barbara Saintes" userId="c8067326-cb8c-45cf-b85e-5800e241bf28" providerId="ADAL" clId="{4D811B5F-A224-4B4B-916F-AD7FD653FB59}" dt="2022-10-27T13:29:04.080" v="1586"/>
          <ac:spMkLst>
            <pc:docMk/>
            <pc:sldMk cId="2916314575" sldId="416"/>
            <ac:spMk id="6" creationId="{B35A159F-492D-6044-BA5A-7DD65FCD7859}"/>
          </ac:spMkLst>
        </pc:spChg>
        <pc:spChg chg="del">
          <ac:chgData name="Barbara Saintes" userId="c8067326-cb8c-45cf-b85e-5800e241bf28" providerId="ADAL" clId="{4D811B5F-A224-4B4B-916F-AD7FD653FB59}" dt="2022-10-27T13:29:30.312" v="1600" actId="478"/>
          <ac:spMkLst>
            <pc:docMk/>
            <pc:sldMk cId="2916314575" sldId="416"/>
            <ac:spMk id="7" creationId="{5139DEFB-2A3E-844B-9763-FAA832A2B560}"/>
          </ac:spMkLst>
        </pc:spChg>
        <pc:spChg chg="mod">
          <ac:chgData name="Barbara Saintes" userId="c8067326-cb8c-45cf-b85e-5800e241bf28" providerId="ADAL" clId="{4D811B5F-A224-4B4B-916F-AD7FD653FB59}" dt="2022-10-27T13:35:13.871" v="1759" actId="1035"/>
          <ac:spMkLst>
            <pc:docMk/>
            <pc:sldMk cId="2916314575" sldId="416"/>
            <ac:spMk id="10" creationId="{E7976089-620F-064B-B8C2-B1DD72367506}"/>
          </ac:spMkLst>
        </pc:spChg>
        <pc:picChg chg="mod">
          <ac:chgData name="Barbara Saintes" userId="c8067326-cb8c-45cf-b85e-5800e241bf28" providerId="ADAL" clId="{4D811B5F-A224-4B4B-916F-AD7FD653FB59}" dt="2022-10-27T13:34:35.453" v="1729" actId="1035"/>
          <ac:picMkLst>
            <pc:docMk/>
            <pc:sldMk cId="2916314575" sldId="416"/>
            <ac:picMk id="13" creationId="{547E7813-B6A2-494F-822C-8AF49879BCC7}"/>
          </ac:picMkLst>
        </pc:picChg>
      </pc:sldChg>
      <pc:sldChg chg="addSp delSp modSp mod modNotesTx">
        <pc:chgData name="Barbara Saintes" userId="c8067326-cb8c-45cf-b85e-5800e241bf28" providerId="ADAL" clId="{4D811B5F-A224-4B4B-916F-AD7FD653FB59}" dt="2022-10-27T13:38:41.467" v="1875" actId="6549"/>
        <pc:sldMkLst>
          <pc:docMk/>
          <pc:sldMk cId="1749534705" sldId="417"/>
        </pc:sldMkLst>
        <pc:spChg chg="mod">
          <ac:chgData name="Barbara Saintes" userId="c8067326-cb8c-45cf-b85e-5800e241bf28" providerId="ADAL" clId="{4D811B5F-A224-4B4B-916F-AD7FD653FB59}" dt="2022-10-27T13:38:41.467" v="1875" actId="6549"/>
          <ac:spMkLst>
            <pc:docMk/>
            <pc:sldMk cId="1749534705" sldId="417"/>
            <ac:spMk id="2" creationId="{B4240F8A-9540-310D-1D33-D2B1A6A8C0A0}"/>
          </ac:spMkLst>
        </pc:spChg>
        <pc:spChg chg="mod">
          <ac:chgData name="Barbara Saintes" userId="c8067326-cb8c-45cf-b85e-5800e241bf28" providerId="ADAL" clId="{4D811B5F-A224-4B4B-916F-AD7FD653FB59}" dt="2022-10-27T13:37:05.547" v="1863" actId="1076"/>
          <ac:spMkLst>
            <pc:docMk/>
            <pc:sldMk cId="1749534705" sldId="417"/>
            <ac:spMk id="3" creationId="{9C4FD888-88D8-860C-8B35-DBC86810745C}"/>
          </ac:spMkLst>
        </pc:spChg>
        <pc:spChg chg="add mod">
          <ac:chgData name="Barbara Saintes" userId="c8067326-cb8c-45cf-b85e-5800e241bf28" providerId="ADAL" clId="{4D811B5F-A224-4B4B-916F-AD7FD653FB59}" dt="2022-10-27T13:33:33.475" v="1695"/>
          <ac:spMkLst>
            <pc:docMk/>
            <pc:sldMk cId="1749534705" sldId="417"/>
            <ac:spMk id="4" creationId="{FB66AC65-0A4C-423A-E7F6-6A6F01C3AA99}"/>
          </ac:spMkLst>
        </pc:spChg>
        <pc:spChg chg="mod">
          <ac:chgData name="Barbara Saintes" userId="c8067326-cb8c-45cf-b85e-5800e241bf28" providerId="ADAL" clId="{4D811B5F-A224-4B4B-916F-AD7FD653FB59}" dt="2022-10-27T13:38:00.655" v="1870"/>
          <ac:spMkLst>
            <pc:docMk/>
            <pc:sldMk cId="1749534705" sldId="417"/>
            <ac:spMk id="6" creationId="{B35A159F-492D-6044-BA5A-7DD65FCD7859}"/>
          </ac:spMkLst>
        </pc:spChg>
        <pc:spChg chg="del">
          <ac:chgData name="Barbara Saintes" userId="c8067326-cb8c-45cf-b85e-5800e241bf28" providerId="ADAL" clId="{4D811B5F-A224-4B4B-916F-AD7FD653FB59}" dt="2022-10-27T13:33:33.059" v="1694" actId="478"/>
          <ac:spMkLst>
            <pc:docMk/>
            <pc:sldMk cId="1749534705" sldId="417"/>
            <ac:spMk id="7" creationId="{5139DEFB-2A3E-844B-9763-FAA832A2B560}"/>
          </ac:spMkLst>
        </pc:spChg>
        <pc:spChg chg="mod">
          <ac:chgData name="Barbara Saintes" userId="c8067326-cb8c-45cf-b85e-5800e241bf28" providerId="ADAL" clId="{4D811B5F-A224-4B4B-916F-AD7FD653FB59}" dt="2022-10-27T13:33:39.768" v="1710" actId="20577"/>
          <ac:spMkLst>
            <pc:docMk/>
            <pc:sldMk cId="1749534705" sldId="417"/>
            <ac:spMk id="10" creationId="{E7976089-620F-064B-B8C2-B1DD72367506}"/>
          </ac:spMkLst>
        </pc:spChg>
        <pc:picChg chg="mod">
          <ac:chgData name="Barbara Saintes" userId="c8067326-cb8c-45cf-b85e-5800e241bf28" providerId="ADAL" clId="{4D811B5F-A224-4B4B-916F-AD7FD653FB59}" dt="2022-10-27T13:37:09.767" v="1865" actId="1076"/>
          <ac:picMkLst>
            <pc:docMk/>
            <pc:sldMk cId="1749534705" sldId="417"/>
            <ac:picMk id="13" creationId="{547E7813-B6A2-494F-822C-8AF49879BCC7}"/>
          </ac:picMkLst>
        </pc:picChg>
      </pc:sldChg>
      <pc:sldChg chg="modSp mod modNotesTx">
        <pc:chgData name="Barbara Saintes" userId="c8067326-cb8c-45cf-b85e-5800e241bf28" providerId="ADAL" clId="{4D811B5F-A224-4B4B-916F-AD7FD653FB59}" dt="2022-10-27T14:33:05.734" v="2307" actId="20577"/>
        <pc:sldMkLst>
          <pc:docMk/>
          <pc:sldMk cId="889416111" sldId="418"/>
        </pc:sldMkLst>
        <pc:spChg chg="mod">
          <ac:chgData name="Barbara Saintes" userId="c8067326-cb8c-45cf-b85e-5800e241bf28" providerId="ADAL" clId="{4D811B5F-A224-4B4B-916F-AD7FD653FB59}" dt="2022-10-27T14:30:59.618" v="2299" actId="20577"/>
          <ac:spMkLst>
            <pc:docMk/>
            <pc:sldMk cId="889416111" sldId="418"/>
            <ac:spMk id="3" creationId="{41331C60-BF19-C5DA-B4A4-084876469B9A}"/>
          </ac:spMkLst>
        </pc:spChg>
        <pc:spChg chg="mod">
          <ac:chgData name="Barbara Saintes" userId="c8067326-cb8c-45cf-b85e-5800e241bf28" providerId="ADAL" clId="{4D811B5F-A224-4B4B-916F-AD7FD653FB59}" dt="2022-10-27T14:26:26.199" v="2246" actId="6549"/>
          <ac:spMkLst>
            <pc:docMk/>
            <pc:sldMk cId="889416111" sldId="418"/>
            <ac:spMk id="4" creationId="{8CD6B172-02C7-13F0-9785-20C2E586BF54}"/>
          </ac:spMkLst>
        </pc:spChg>
      </pc:sldChg>
      <pc:sldChg chg="addSp delSp modSp mod modNotesTx">
        <pc:chgData name="Barbara Saintes" userId="c8067326-cb8c-45cf-b85e-5800e241bf28" providerId="ADAL" clId="{4D811B5F-A224-4B4B-916F-AD7FD653FB59}" dt="2022-10-28T09:31:08.409" v="3507" actId="20577"/>
        <pc:sldMkLst>
          <pc:docMk/>
          <pc:sldMk cId="1127161847" sldId="420"/>
        </pc:sldMkLst>
        <pc:spChg chg="mod">
          <ac:chgData name="Barbara Saintes" userId="c8067326-cb8c-45cf-b85e-5800e241bf28" providerId="ADAL" clId="{4D811B5F-A224-4B4B-916F-AD7FD653FB59}" dt="2022-10-28T09:31:08.409" v="3507" actId="20577"/>
          <ac:spMkLst>
            <pc:docMk/>
            <pc:sldMk cId="1127161847" sldId="420"/>
            <ac:spMk id="3" creationId="{8BB8EFE0-05B1-F865-FA64-1AC40045F1CC}"/>
          </ac:spMkLst>
        </pc:spChg>
        <pc:spChg chg="del">
          <ac:chgData name="Barbara Saintes" userId="c8067326-cb8c-45cf-b85e-5800e241bf28" providerId="ADAL" clId="{4D811B5F-A224-4B4B-916F-AD7FD653FB59}" dt="2022-10-28T08:34:30.570" v="2939" actId="478"/>
          <ac:spMkLst>
            <pc:docMk/>
            <pc:sldMk cId="1127161847" sldId="420"/>
            <ac:spMk id="4" creationId="{F6B247A8-B5FD-109E-8E19-1A998A6777ED}"/>
          </ac:spMkLst>
        </pc:spChg>
        <pc:spChg chg="add mod">
          <ac:chgData name="Barbara Saintes" userId="c8067326-cb8c-45cf-b85e-5800e241bf28" providerId="ADAL" clId="{4D811B5F-A224-4B4B-916F-AD7FD653FB59}" dt="2022-10-28T08:34:31.267" v="2940"/>
          <ac:spMkLst>
            <pc:docMk/>
            <pc:sldMk cId="1127161847" sldId="420"/>
            <ac:spMk id="5" creationId="{059BC7E0-C2D2-6E7B-6474-B132D7275E3B}"/>
          </ac:spMkLst>
        </pc:spChg>
      </pc:sldChg>
      <pc:sldChg chg="modSp mod modNotesTx">
        <pc:chgData name="Barbara Saintes" userId="c8067326-cb8c-45cf-b85e-5800e241bf28" providerId="ADAL" clId="{4D811B5F-A224-4B4B-916F-AD7FD653FB59}" dt="2022-10-27T13:39:23.221" v="1880"/>
        <pc:sldMkLst>
          <pc:docMk/>
          <pc:sldMk cId="4206147682" sldId="422"/>
        </pc:sldMkLst>
        <pc:spChg chg="mod">
          <ac:chgData name="Barbara Saintes" userId="c8067326-cb8c-45cf-b85e-5800e241bf28" providerId="ADAL" clId="{4D811B5F-A224-4B4B-916F-AD7FD653FB59}" dt="2022-10-27T13:38:22.942" v="1872" actId="1076"/>
          <ac:spMkLst>
            <pc:docMk/>
            <pc:sldMk cId="4206147682" sldId="422"/>
            <ac:spMk id="4" creationId="{70E34F0A-EF6B-F6EC-FDCA-8707FE9129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16DED8-BE5D-1E44-8A6C-637825F456CD}" type="datetimeFigureOut">
              <a:rPr lang="en-US" smtClean="0"/>
              <a:t>10/28/2022</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E5C5F-13F8-E046-8E8B-779781043F7C}" type="slidenum">
              <a:rPr lang="en-US" smtClean="0"/>
              <a:t>‹#›</a:t>
            </a:fld>
            <a:endParaRPr lang="en-US"/>
          </a:p>
        </p:txBody>
      </p:sp>
    </p:spTree>
    <p:extLst>
      <p:ext uri="{BB962C8B-B14F-4D97-AF65-F5344CB8AC3E}">
        <p14:creationId xmlns:p14="http://schemas.microsoft.com/office/powerpoint/2010/main" val="350738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n.org/development/desa/indigenouspeoples/wp-content/uploads/sites/19/2018/11/UNDRIP_E_web.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un.org/development/desa/indigenouspeoples/publications/2013/09/adolescent-friendly-version-of-the-un-declaration-on-the-rights-of-indigenous-people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a:t>
            </a:r>
          </a:p>
          <a:p>
            <a:r>
              <a:rPr lang="en-US" dirty="0"/>
              <a:t>Le Rapport </a:t>
            </a:r>
            <a:r>
              <a:rPr lang="en-US" dirty="0" err="1"/>
              <a:t>Planète</a:t>
            </a:r>
            <a:r>
              <a:rPr lang="en-US" dirty="0"/>
              <a:t> </a:t>
            </a:r>
            <a:r>
              <a:rPr lang="en-US" dirty="0" err="1"/>
              <a:t>Vivante</a:t>
            </a:r>
            <a:r>
              <a:rPr lang="en-US" dirty="0"/>
              <a:t> </a:t>
            </a:r>
            <a:r>
              <a:rPr lang="en-US" dirty="0" err="1"/>
              <a:t>est</a:t>
            </a:r>
            <a:r>
              <a:rPr lang="en-US" dirty="0"/>
              <a:t> </a:t>
            </a:r>
            <a:r>
              <a:rPr lang="en-US" dirty="0" err="1"/>
              <a:t>publié</a:t>
            </a:r>
            <a:r>
              <a:rPr lang="en-US" dirty="0"/>
              <a:t> </a:t>
            </a:r>
            <a:r>
              <a:rPr lang="en-US" dirty="0" err="1"/>
              <a:t>tous</a:t>
            </a:r>
            <a:r>
              <a:rPr lang="en-US" dirty="0"/>
              <a:t> les 2 </a:t>
            </a:r>
            <a:r>
              <a:rPr lang="en-US" dirty="0" err="1"/>
              <a:t>ans</a:t>
            </a:r>
            <a:r>
              <a:rPr lang="en-US" dirty="0"/>
              <a:t> par le WWF et la Zoological Society of London (ZSL)</a:t>
            </a:r>
          </a:p>
          <a:p>
            <a:endParaRPr lang="en-US" dirty="0"/>
          </a:p>
        </p:txBody>
      </p:sp>
      <p:sp>
        <p:nvSpPr>
          <p:cNvPr id="4" name="Slide Number Placeholder 3"/>
          <p:cNvSpPr>
            <a:spLocks noGrp="1"/>
          </p:cNvSpPr>
          <p:nvPr>
            <p:ph type="sldNum" sz="quarter" idx="5"/>
          </p:nvPr>
        </p:nvSpPr>
        <p:spPr/>
        <p:txBody>
          <a:bodyPr/>
          <a:lstStyle/>
          <a:p>
            <a:fld id="{2D8E5C5F-13F8-E046-8E8B-779781043F7C}" type="slidenum">
              <a:rPr lang="en-US" smtClean="0"/>
              <a:t>1</a:t>
            </a:fld>
            <a:endParaRPr lang="en-US"/>
          </a:p>
        </p:txBody>
      </p:sp>
    </p:spTree>
    <p:extLst>
      <p:ext uri="{BB962C8B-B14F-4D97-AF65-F5344CB8AC3E}">
        <p14:creationId xmlns:p14="http://schemas.microsoft.com/office/powerpoint/2010/main" val="3891658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Demandez aux élèves quels sont, selon eux, les changements auxquels nous pensons lorsque nous parlons de modifier les "systèmes ".</a:t>
            </a:r>
          </a:p>
          <a:p>
            <a:r>
              <a:rPr lang="fr-FR" dirty="0"/>
              <a:t>Réponses possibles : Alimentation, transport, énergie, économie…</a:t>
            </a:r>
          </a:p>
          <a:p>
            <a:endParaRPr lang="fr-FR" dirty="0"/>
          </a:p>
          <a:p>
            <a:r>
              <a:rPr lang="fr-FR" dirty="0"/>
              <a:t>Notre système alimentaire fonctionne actuellement d'une manière qui entraîne des déchets, des émissions de carbone qui accélèrent le changement climatique et la destruction d'habitats.</a:t>
            </a:r>
          </a:p>
          <a:p>
            <a:r>
              <a:rPr lang="fr-FR" dirty="0"/>
              <a:t>En fait, au niveau mondial, l'agriculture et l'utilisation des terres pour la production alimentaire sont responsables de près de 60 % de la perte de biodiversité et de 30 % des émissions de gaz à effet de serre, ce qui en fait l'une des plus grandes menaces pour notre environnement.  </a:t>
            </a:r>
          </a:p>
          <a:p>
            <a:endParaRPr lang="fr-FR" dirty="0"/>
          </a:p>
          <a:p>
            <a:r>
              <a:rPr lang="fr-FR" i="1" dirty="0"/>
              <a:t>Demandez aux élèves s'ils peuvent penser à des problèmes du système alimentaire qui pourraient être modifiés.</a:t>
            </a:r>
          </a:p>
          <a:p>
            <a:r>
              <a:rPr lang="fr-FR" dirty="0"/>
              <a:t>Réponses possibles : Couper la forêt tropicale pour créer des terres agricoles au lieu de mieux utiliser les terres agricoles existantes afin qu'elles ne se dégradent pas. Transporter la nourriture dans le monde entier au lieu de manger ce qui est produit localement. Utiliser des pesticides et des engrais qui nuisent à la faune et à la flore. Produire trop de produits laitiers et de viande, qui occupent d'énormes superficies par rapport aux plantes qui peuvent constituer une part plus importante de notre alimentation.</a:t>
            </a:r>
            <a:endParaRPr lang="nl-NL" dirty="0"/>
          </a:p>
          <a:p>
            <a:endParaRPr lang="en-US" dirty="0"/>
          </a:p>
          <a:p>
            <a:endParaRPr lang="nl-NL" dirty="0"/>
          </a:p>
        </p:txBody>
      </p:sp>
      <p:sp>
        <p:nvSpPr>
          <p:cNvPr id="4" name="Slide Number Placeholder 3"/>
          <p:cNvSpPr>
            <a:spLocks noGrp="1"/>
          </p:cNvSpPr>
          <p:nvPr>
            <p:ph type="sldNum" sz="quarter" idx="5"/>
          </p:nvPr>
        </p:nvSpPr>
        <p:spPr/>
        <p:txBody>
          <a:bodyPr/>
          <a:lstStyle/>
          <a:p>
            <a:fld id="{2D8E5C5F-13F8-E046-8E8B-779781043F7C}" type="slidenum">
              <a:rPr lang="en-US" smtClean="0"/>
              <a:t>10</a:t>
            </a:fld>
            <a:endParaRPr lang="en-US"/>
          </a:p>
        </p:txBody>
      </p:sp>
    </p:spTree>
    <p:extLst>
      <p:ext uri="{BB962C8B-B14F-4D97-AF65-F5344CB8AC3E}">
        <p14:creationId xmlns:p14="http://schemas.microsoft.com/office/powerpoint/2010/main" val="357852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On parle davantage du changement climatique que de la perte de biodiversité - mais nous avons besoin de la biodiversité pour stabiliser le climat.</a:t>
            </a:r>
          </a:p>
          <a:p>
            <a:r>
              <a:rPr lang="fr-FR" dirty="0"/>
              <a:t>Les forêts et les océans ne peuvent pas apporter leur contribution à l'absorption du carbone si nous détruisons la biodiversité.</a:t>
            </a:r>
          </a:p>
          <a:p>
            <a:endParaRPr lang="nl-NL" dirty="0"/>
          </a:p>
          <a:p>
            <a:r>
              <a:rPr lang="fr-FR" dirty="0"/>
              <a:t>Les dommages causés à la nature par la destruction des habitats réduisent la capacité de notre planète à absorber le carbone de l'atmosphère et, dans de nombreux cas, libèrent davantage de carbone qui était auparavant stocké sous forme de bois ou dans le sol. Cela signifie que davantage de dioxyde de carbone pénètre dans l'atmosphère et que le réchauffement de la planète s'accélère.</a:t>
            </a:r>
          </a:p>
          <a:p>
            <a:r>
              <a:rPr lang="fr-FR" dirty="0"/>
              <a:t>Le changement climatique commence déjà à affecter la nature, et si l'augmentation moyenne de la température mondiale dépasse 1,5 degré, le changement climatique deviendra une menace de plus en plus grande pour la nature.</a:t>
            </a:r>
          </a:p>
          <a:p>
            <a:endParaRPr lang="nl-NL" dirty="0"/>
          </a:p>
          <a:p>
            <a:r>
              <a:rPr lang="fr-FR" b="1" dirty="0"/>
              <a:t>Nous ne pouvons résoudre aucun de ces deux problèmes si nous ne les abordons pas ensemble !</a:t>
            </a:r>
            <a:endParaRPr lang="en-GB" b="1" dirty="0"/>
          </a:p>
        </p:txBody>
      </p:sp>
      <p:sp>
        <p:nvSpPr>
          <p:cNvPr id="4" name="Slide Number Placeholder 3"/>
          <p:cNvSpPr>
            <a:spLocks noGrp="1"/>
          </p:cNvSpPr>
          <p:nvPr>
            <p:ph type="sldNum" sz="quarter" idx="5"/>
          </p:nvPr>
        </p:nvSpPr>
        <p:spPr/>
        <p:txBody>
          <a:bodyPr/>
          <a:lstStyle/>
          <a:p>
            <a:fld id="{2D8E5C5F-13F8-E046-8E8B-779781043F7C}" type="slidenum">
              <a:rPr lang="en-US" smtClean="0"/>
              <a:t>11</a:t>
            </a:fld>
            <a:endParaRPr lang="en-US"/>
          </a:p>
        </p:txBody>
      </p:sp>
    </p:spTree>
    <p:extLst>
      <p:ext uri="{BB962C8B-B14F-4D97-AF65-F5344CB8AC3E}">
        <p14:creationId xmlns:p14="http://schemas.microsoft.com/office/powerpoint/2010/main" val="1266195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8E5C5F-13F8-E046-8E8B-779781043F7C}" type="slidenum">
              <a:rPr lang="en-US" smtClean="0"/>
              <a:t>12</a:t>
            </a:fld>
            <a:endParaRPr lang="en-US"/>
          </a:p>
        </p:txBody>
      </p:sp>
    </p:spTree>
    <p:extLst>
      <p:ext uri="{BB962C8B-B14F-4D97-AF65-F5344CB8AC3E}">
        <p14:creationId xmlns:p14="http://schemas.microsoft.com/office/powerpoint/2010/main" val="1543615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8E5C5F-13F8-E046-8E8B-779781043F7C}" type="slidenum">
              <a:rPr lang="en-US" smtClean="0"/>
              <a:t>13</a:t>
            </a:fld>
            <a:endParaRPr lang="en-US"/>
          </a:p>
        </p:txBody>
      </p:sp>
    </p:spTree>
    <p:extLst>
      <p:ext uri="{BB962C8B-B14F-4D97-AF65-F5344CB8AC3E}">
        <p14:creationId xmlns:p14="http://schemas.microsoft.com/office/powerpoint/2010/main" val="375785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E5C5F-13F8-E046-8E8B-779781043F7C}" type="slidenum">
              <a:rPr lang="en-US" smtClean="0"/>
              <a:t>14</a:t>
            </a:fld>
            <a:endParaRPr lang="en-US"/>
          </a:p>
        </p:txBody>
      </p:sp>
    </p:spTree>
    <p:extLst>
      <p:ext uri="{BB962C8B-B14F-4D97-AF65-F5344CB8AC3E}">
        <p14:creationId xmlns:p14="http://schemas.microsoft.com/office/powerpoint/2010/main" val="220751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chiffre de 69% n'est qu'une moyenne - certaines espèces et biotopes sont plus sévèrement touchés.</a:t>
            </a:r>
          </a:p>
          <a:p>
            <a:endParaRPr lang="fr-FR" dirty="0"/>
          </a:p>
          <a:p>
            <a:r>
              <a:rPr lang="fr-FR" dirty="0"/>
              <a:t>Le requin océanique à pointes blanches, par exemple, a décliné de 95 % au niveau mondial et figure désormais sur la liste rouge de l'UICN des espèces en danger critique d'extinction.</a:t>
            </a:r>
            <a:endParaRPr lang="nl-NL" dirty="0"/>
          </a:p>
        </p:txBody>
      </p:sp>
      <p:sp>
        <p:nvSpPr>
          <p:cNvPr id="4" name="Slide Number Placeholder 3"/>
          <p:cNvSpPr>
            <a:spLocks noGrp="1"/>
          </p:cNvSpPr>
          <p:nvPr>
            <p:ph type="sldNum" sz="quarter" idx="5"/>
          </p:nvPr>
        </p:nvSpPr>
        <p:spPr/>
        <p:txBody>
          <a:bodyPr/>
          <a:lstStyle/>
          <a:p>
            <a:fld id="{2D8E5C5F-13F8-E046-8E8B-779781043F7C}" type="slidenum">
              <a:rPr lang="en-US" smtClean="0"/>
              <a:t>15</a:t>
            </a:fld>
            <a:endParaRPr lang="en-US"/>
          </a:p>
        </p:txBody>
      </p:sp>
    </p:spTree>
    <p:extLst>
      <p:ext uri="{BB962C8B-B14F-4D97-AF65-F5344CB8AC3E}">
        <p14:creationId xmlns:p14="http://schemas.microsoft.com/office/powerpoint/2010/main" val="2188646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La taille des populations mondiales de requins et de raies a diminué de 71 % au cours des 50 dernières années, principalement en raison des pratiques de pêche.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En 2020, plus des trois quarts des espèces de requins et de raies vivant dans l'océan (24 sur 31) étaient menacées d'extinction.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Les requins et les raies sont des prédateurs supérieurs dans la chaîne alimentaire de l'océan, et leur disparition pourrait causer d'énormes problèmes aux autres espèces lorsque l'écosystème est déséquilibré.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Les requins sont également extrêmement importants pour les personnes vivant dans des communautés dépendantes de la pêche. La disparition des requins peut entraîner des changements de comportement chez d'autres espèces qui limitent habituellement leurs mouvements et leurs actions pour éviter d'être la proie des requins. Sans les requins, ces prédateurs pourraient réduire considérablement la population d'autres espèces, laissant les filets de pêche vides.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Les requins de récifs océaniques à pointe blanche passent la plupart de leur vie en eau profonde. Ils sont souvent accompagnés de rémoras et de globicéphales, avec lesquels ils entretiennent une relation mutualiste (ils s'entraident). Les requins protègent les globicéphales des autres prédateurs, et les globicéphales préservent les requins des parasites externes.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Les écosystèmes sont comme un château de cartes dont les requins constituent la base inférieure. Sans eux, le château de cartes s'effondre. </a:t>
            </a:r>
          </a:p>
        </p:txBody>
      </p:sp>
      <p:sp>
        <p:nvSpPr>
          <p:cNvPr id="4" name="Slide Number Placeholder 3"/>
          <p:cNvSpPr>
            <a:spLocks noGrp="1"/>
          </p:cNvSpPr>
          <p:nvPr>
            <p:ph type="sldNum" sz="quarter" idx="5"/>
          </p:nvPr>
        </p:nvSpPr>
        <p:spPr/>
        <p:txBody>
          <a:bodyPr/>
          <a:lstStyle/>
          <a:p>
            <a:fld id="{2D8E5C5F-13F8-E046-8E8B-779781043F7C}" type="slidenum">
              <a:rPr lang="en-US" smtClean="0"/>
              <a:t>16</a:t>
            </a:fld>
            <a:endParaRPr lang="en-US"/>
          </a:p>
        </p:txBody>
      </p:sp>
    </p:spTree>
    <p:extLst>
      <p:ext uri="{BB962C8B-B14F-4D97-AF65-F5344CB8AC3E}">
        <p14:creationId xmlns:p14="http://schemas.microsoft.com/office/powerpoint/2010/main" val="1255360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De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cette</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situation…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Changement</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climatique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La Terre s'est réchauffée de 1,2°C depuis l'ère préindustrielle, et l'activité humaine actuelle et les engagements politiques ne parviendront pas à l'empêcher de se réchauffer de plus de 2°C. Au-delà de 1,5°C, le réchauffement de la planète causera d'énormes problèmes pour l'homme et la nature.</a:t>
            </a:r>
          </a:p>
          <a:p>
            <a:pPr marL="342900" lvl="0" indent="-342900">
              <a:lnSpc>
                <a:spcPct val="107000"/>
              </a:lnSpc>
              <a:buFont typeface="Symbol" panose="05050102010706020507" pitchFamily="18" charset="2"/>
              <a:buChar cha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Pollution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300 à 400 millions de tonnes de pollution sont déversées dans les écosystèmes d'eau douce chaque année. La pollution plastique des océans a été multipliée par dix depuis 1980 et touche désormais plus de 267 espèces, dont 86 % des tortues marines.</a:t>
            </a:r>
          </a:p>
          <a:p>
            <a:pPr marL="342900" lvl="0" indent="-342900">
              <a:lnSpc>
                <a:spcPct val="107000"/>
              </a:lnSpc>
              <a:buFont typeface="Symbol" panose="05050102010706020507" pitchFamily="18" charset="2"/>
              <a:buChar char=""/>
            </a:pP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Pertes d’habitats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75% de la surface terrestre libre de glace a été modifiée par l'homme, principalement pour créer des terres agricoles destinées à la production alimentaire. 90 % de la superficie des zones humides a été perdue dans le monde. Environ 100 000 km2 de forêts disparaissent chaque année, soit environ un terrain de football toutes les deux secondes.</a:t>
            </a:r>
          </a:p>
          <a:p>
            <a:pPr marL="342900" lvl="0" indent="-342900">
              <a:lnSpc>
                <a:spcPct val="107000"/>
              </a:lnSpc>
              <a:buFont typeface="Symbol" panose="05050102010706020507" pitchFamily="18" charset="2"/>
              <a:buChar cha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Extinction de la vie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sauvage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1 million d'espèces sont menacées d'extinction, dont la plupart dans les prochaines décennies.</a:t>
            </a:r>
          </a:p>
          <a:p>
            <a:pPr marL="342900" lvl="0" indent="-342900">
              <a:lnSpc>
                <a:spcPct val="107000"/>
              </a:lnSpc>
              <a:buFont typeface="Symbol" panose="05050102010706020507" pitchFamily="18" charset="2"/>
              <a:buChar cha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Fragmentation de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l’habitat</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Les processus naturels sont perturbés par la fragmentation des habitats terrestres, marins et d'eau douce.</a:t>
            </a:r>
          </a:p>
          <a:p>
            <a:pPr marL="0" lvl="0" indent="0">
              <a:lnSpc>
                <a:spcPct val="107000"/>
              </a:lnSpc>
              <a:buFont typeface="Symbol" panose="05050102010706020507" pitchFamily="18" charset="2"/>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…à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une</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planète</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vivante</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saine qui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fonctionne</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pour…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La nature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Les connexions entre les habitats protégés et restaurés dans le monde entier permettent le déplacement des espèces sauvages et le déroulement des processus naturels.</a:t>
            </a:r>
          </a:p>
          <a:p>
            <a:pPr marL="342900" lvl="0" indent="-342900">
              <a:lnSpc>
                <a:spcPct val="107000"/>
              </a:lnSpc>
              <a:buFont typeface="Symbol" panose="05050102010706020507" pitchFamily="18" charset="2"/>
              <a:buChar cha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Les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peuples</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fr-FR" sz="1800" b="0" dirty="0">
                <a:effectLst/>
                <a:latin typeface="Calibri" panose="020F0502020204030204" pitchFamily="34" charset="0"/>
                <a:ea typeface="Calibri" panose="020F0502020204030204" pitchFamily="34" charset="0"/>
                <a:cs typeface="Times New Roman" panose="02020603050405020304" pitchFamily="18" charset="0"/>
              </a:rPr>
              <a:t>Une g</a:t>
            </a:r>
            <a:r>
              <a:rPr lang="fr-FR" sz="1800" dirty="0">
                <a:effectLst/>
                <a:latin typeface="Calibri" panose="020F0502020204030204" pitchFamily="34" charset="0"/>
                <a:ea typeface="Calibri" panose="020F0502020204030204" pitchFamily="34" charset="0"/>
                <a:cs typeface="Times New Roman" panose="02020603050405020304" pitchFamily="18" charset="0"/>
              </a:rPr>
              <a:t>estion juste et équitable des ressources naturelles afin de garantir à chacun l'accès à une alimentation saine et à un environnement stable. Une conservation dirigée et informée par les populations autochtones. Les communautés les plus touchées par le changement climatique et la disparition de la nature sont impliquées dans les décisions qui affectent leur vie, et soutenues pour s'adapter.</a:t>
            </a:r>
          </a:p>
          <a:p>
            <a:pPr marL="342900" lvl="0" indent="-342900">
              <a:lnSpc>
                <a:spcPct val="107000"/>
              </a:lnSpc>
              <a:buFont typeface="Symbol" panose="05050102010706020507" pitchFamily="18" charset="2"/>
              <a:buChar cha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Le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climat</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Les émissions mondiales de carbone sont réduites grâce à un passage aux énergies renouvelables et aux pratiques durables. Le réchauffement de la planète est limité à 1,5 degré.</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Données</a:t>
            </a:r>
          </a:p>
          <a:p>
            <a:pPr>
              <a:lnSpc>
                <a:spcPct val="107000"/>
              </a:lnSpc>
              <a:spcAft>
                <a:spcPts val="800"/>
              </a:spcAft>
            </a:pPr>
            <a:r>
              <a:rPr lang="fr-FR" sz="1800" b="0" dirty="0">
                <a:effectLst/>
                <a:latin typeface="Calibri" panose="020F0502020204030204" pitchFamily="34" charset="0"/>
                <a:ea typeface="Calibri" panose="020F0502020204030204" pitchFamily="34" charset="0"/>
                <a:cs typeface="Times New Roman" panose="02020603050405020304" pitchFamily="18" charset="0"/>
              </a:rPr>
              <a:t>Les données sur les populations d'animaux sauvages, le changement climatique et la connectivité des habitats recueillies pour l'IPV, l'IIB et d'autres mesures, nous permettent d'identifier et de comprendre les problèmes, et d'évaluer si nos solutions contribuent à les résoudre.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D8E5C5F-13F8-E046-8E8B-779781043F7C}" type="slidenum">
              <a:rPr lang="en-US" smtClean="0"/>
              <a:t>17</a:t>
            </a:fld>
            <a:endParaRPr lang="en-US"/>
          </a:p>
        </p:txBody>
      </p:sp>
    </p:spTree>
    <p:extLst>
      <p:ext uri="{BB962C8B-B14F-4D97-AF65-F5344CB8AC3E}">
        <p14:creationId xmlns:p14="http://schemas.microsoft.com/office/powerpoint/2010/main" val="2913015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 peuples indigènes </a:t>
            </a:r>
            <a:r>
              <a:rPr lang="fr-FR"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sont les premiers habitants humains d'une région, qui ont des traditions et une culture associées à un paysage parce qu'ils y ont vécu pendant des générations. Il s'agit de "peuples" plutôt que de "personnes", car le terme désigne de nombreux groupes différents.</a:t>
            </a:r>
          </a:p>
          <a:p>
            <a:pPr>
              <a:lnSpc>
                <a:spcPct val="107000"/>
              </a:lnSpc>
              <a:spcAft>
                <a:spcPts val="800"/>
              </a:spcAft>
            </a:pPr>
            <a:r>
              <a:rPr lang="fr-FR"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 peuples indigènes sont très importants pour tout effort de protection de la faune et de la flore sauvages, car ils ont souvent la meilleure compréhension de l'écosystème et de la manière de tirer profit d'un paysage sans rompre l'équilibre naturel. Ils sont souvent les plus touchés par les problèmes causés par l'utilisation non durable des ressources d'un paysage, même s'ils ne sont pas responsables de ces pratiques et des problèmes qui en résultent. Cela signifie que, outre la protection de la faune et de la flore sauvages dans un paysage, nous devons respecter et promouvoir les droits des peuples indigènes.</a:t>
            </a:r>
          </a:p>
          <a:p>
            <a:pPr>
              <a:lnSpc>
                <a:spcPct val="107000"/>
              </a:lnSpc>
              <a:spcAft>
                <a:spcPts val="800"/>
              </a:spcAft>
            </a:pPr>
            <a:r>
              <a:rPr lang="fr-FR"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Depuis 2007, plus de 140 pays du monde entier ont accepté de respecter et de protéger les droits des peuples autochtones, énoncés dans la Déclaration des Nations unies sur les droits des peuples autochtones.</a:t>
            </a:r>
            <a:endParaRPr lang="nl-NL"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Déclaration des Nations Unies sur les droits des peuples autochtones : </a:t>
            </a: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https://www.un.org/development/desa/indigenouspeoples/wp-content/uploads/sites/19/2018/11/UNDRIP_E_web.pdf</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Version jeunesse :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https://www.un.org/development/desa/indigenouspeoples/publications/2013/09/adolescent-friendly-version-of-the-un-declaration-on-the-rights-of-indigenous-peoples/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2D8E5C5F-13F8-E046-8E8B-779781043F7C}" type="slidenum">
              <a:rPr lang="en-US" smtClean="0"/>
              <a:t>18</a:t>
            </a:fld>
            <a:endParaRPr lang="en-US"/>
          </a:p>
        </p:txBody>
      </p:sp>
    </p:spTree>
    <p:extLst>
      <p:ext uri="{BB962C8B-B14F-4D97-AF65-F5344CB8AC3E}">
        <p14:creationId xmlns:p14="http://schemas.microsoft.com/office/powerpoint/2010/main" val="594843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L'Amazonie abrite la plus grande forêt tropicale du monde, et elle est extrêmement importante pour la nature et les hommes.</a:t>
            </a:r>
          </a:p>
          <a:p>
            <a:endParaRPr lang="fr-FR" dirty="0"/>
          </a:p>
          <a:p>
            <a:r>
              <a:rPr lang="fr-FR" i="1" dirty="0"/>
              <a:t>Question pour les élèves : Pourquoi l'Amazonie est-elle importante ? Que </a:t>
            </a:r>
            <a:r>
              <a:rPr lang="fr-FR" i="1" dirty="0" err="1"/>
              <a:t>fait-elle</a:t>
            </a:r>
            <a:r>
              <a:rPr lang="fr-FR" i="1" dirty="0"/>
              <a:t> pour nous aider, ainsi que la planète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Après les suggestions des élèves, cliquez pour révéler.</a:t>
            </a:r>
          </a:p>
          <a:p>
            <a:endParaRPr lang="nl-NL"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t>Elle fournit de l'eau douce au monde entier : 20 milliards de tonnes d'eau sont libérées dans l'atmosphère chaque jour.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t>Lutte contre le changement climatique : 76 milliards de tonnes de carbone sont stockées dans la forêt amazonienne, dans les arbres et le sol.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t>Vitale pour la biodiversité : 10 % de toutes les espèces de la planète se trouvent en Amazonie.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t>Ressources : bois, médicaments, aliments, etc. proviennent de l'Amazonie.</a:t>
            </a:r>
          </a:p>
          <a:p>
            <a:pPr marL="0" indent="0">
              <a:buFont typeface="Arial" panose="020B0604020202020204" pitchFamily="34" charset="0"/>
              <a:buNone/>
            </a:pPr>
            <a:endParaRPr lang="en-GB" sz="1800" dirty="0">
              <a:effectLst/>
              <a:latin typeface="Calibri" panose="020F0502020204030204" pitchFamily="34" charset="0"/>
              <a:cs typeface="Arial" panose="020B0604020202020204" pitchFamily="34" charset="0"/>
            </a:endParaRPr>
          </a:p>
          <a:p>
            <a:pPr marL="0" lvl="0" indent="0">
              <a:lnSpc>
                <a:spcPct val="107000"/>
              </a:lnSpc>
              <a:spcAft>
                <a:spcPts val="800"/>
              </a:spcAft>
              <a:buFont typeface="Symbol" panose="05050102010706020507" pitchFamily="18" charset="2"/>
              <a:buNone/>
            </a:pPr>
            <a:r>
              <a:rPr lang="fr-FR" sz="1800" dirty="0">
                <a:effectLst/>
                <a:latin typeface="Calibri" panose="020F0502020204030204" pitchFamily="34" charset="0"/>
                <a:cs typeface="Arial" panose="020B0604020202020204" pitchFamily="34" charset="0"/>
              </a:rPr>
              <a:t>Plus de 30 millions de personnes vivent en Amazonie, dont près de 3 millions de peuples indigènes (composés d'environ 350 groupes différents).</a:t>
            </a:r>
            <a:endParaRPr lang="en-GB" dirty="0"/>
          </a:p>
        </p:txBody>
      </p:sp>
      <p:sp>
        <p:nvSpPr>
          <p:cNvPr id="4" name="Slide Number Placeholder 3"/>
          <p:cNvSpPr>
            <a:spLocks noGrp="1"/>
          </p:cNvSpPr>
          <p:nvPr>
            <p:ph type="sldNum" sz="quarter" idx="5"/>
          </p:nvPr>
        </p:nvSpPr>
        <p:spPr/>
        <p:txBody>
          <a:bodyPr/>
          <a:lstStyle/>
          <a:p>
            <a:fld id="{2D8E5C5F-13F8-E046-8E8B-779781043F7C}" type="slidenum">
              <a:rPr lang="en-US" smtClean="0"/>
              <a:t>19</a:t>
            </a:fld>
            <a:endParaRPr lang="en-US"/>
          </a:p>
        </p:txBody>
      </p:sp>
    </p:spTree>
    <p:extLst>
      <p:ext uri="{BB962C8B-B14F-4D97-AF65-F5344CB8AC3E}">
        <p14:creationId xmlns:p14="http://schemas.microsoft.com/office/powerpoint/2010/main" val="156129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Rapport </a:t>
            </a:r>
            <a:r>
              <a:rPr lang="en-US" dirty="0" err="1"/>
              <a:t>Planète</a:t>
            </a:r>
            <a:r>
              <a:rPr lang="en-US" dirty="0"/>
              <a:t> </a:t>
            </a:r>
            <a:r>
              <a:rPr lang="en-US" dirty="0" err="1"/>
              <a:t>Vivante</a:t>
            </a:r>
            <a:r>
              <a:rPr lang="en-US" dirty="0"/>
              <a:t> </a:t>
            </a:r>
            <a:r>
              <a:rPr lang="en-US" dirty="0" err="1"/>
              <a:t>est</a:t>
            </a:r>
            <a:r>
              <a:rPr lang="en-US" dirty="0"/>
              <a:t> </a:t>
            </a:r>
            <a:r>
              <a:rPr lang="en-US" dirty="0" err="1"/>
              <a:t>publié</a:t>
            </a:r>
            <a:r>
              <a:rPr lang="en-US" dirty="0"/>
              <a:t> </a:t>
            </a:r>
            <a:r>
              <a:rPr lang="en-US" dirty="0" err="1"/>
              <a:t>tous</a:t>
            </a:r>
            <a:r>
              <a:rPr lang="en-US" dirty="0"/>
              <a:t> les 2 </a:t>
            </a:r>
            <a:r>
              <a:rPr lang="en-US" dirty="0" err="1"/>
              <a:t>ans</a:t>
            </a:r>
            <a:r>
              <a:rPr lang="en-US" dirty="0"/>
              <a:t> par le WWF et la Zoological Society of London (ZSL)</a:t>
            </a:r>
          </a:p>
          <a:p>
            <a:endParaRPr lang="nl-NL" sz="1200" kern="1200" dirty="0">
              <a:solidFill>
                <a:schemeClr val="tx1"/>
              </a:solidFill>
              <a:effectLst/>
              <a:latin typeface="+mn-lt"/>
              <a:ea typeface="+mn-ea"/>
              <a:cs typeface="+mn-cs"/>
            </a:endParaRPr>
          </a:p>
          <a:p>
            <a:r>
              <a:rPr lang="fr-FR" sz="1200" b="0" kern="1200" noProof="0" dirty="0">
                <a:solidFill>
                  <a:schemeClr val="tx1"/>
                </a:solidFill>
                <a:effectLst/>
                <a:latin typeface="+mn-lt"/>
                <a:ea typeface="+mn-ea"/>
                <a:cs typeface="+mn-cs"/>
              </a:rPr>
              <a:t>Il s'agit d'un </a:t>
            </a:r>
            <a:r>
              <a:rPr lang="fr-FR" sz="1200" b="1" kern="1200" noProof="0" dirty="0">
                <a:solidFill>
                  <a:schemeClr val="tx1"/>
                </a:solidFill>
                <a:effectLst/>
                <a:latin typeface="+mn-lt"/>
                <a:ea typeface="+mn-ea"/>
                <a:cs typeface="+mn-cs"/>
              </a:rPr>
              <a:t>bilan de santé </a:t>
            </a:r>
            <a:r>
              <a:rPr lang="fr-FR" sz="1200" b="0" kern="1200" noProof="0" dirty="0">
                <a:solidFill>
                  <a:schemeClr val="tx1"/>
                </a:solidFill>
                <a:effectLst/>
                <a:latin typeface="+mn-lt"/>
                <a:ea typeface="+mn-ea"/>
                <a:cs typeface="+mn-cs"/>
              </a:rPr>
              <a:t>de la planète, qui montre comment se porte le monde naturel, quelles sont les menaces auxquelles il est confronté et ce que cela signifie pour nous, les humains. </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conclusions et recommandations du rapport sont basées sur l’analyse de plusieurs mesures différentes, l’une des plus importantes étant </a:t>
            </a:r>
            <a:r>
              <a:rPr lang="fr-FR" sz="1200" b="1" kern="1200" dirty="0">
                <a:solidFill>
                  <a:schemeClr val="tx1"/>
                </a:solidFill>
                <a:effectLst/>
                <a:latin typeface="+mn-lt"/>
                <a:ea typeface="+mn-ea"/>
                <a:cs typeface="+mn-cs"/>
              </a:rPr>
              <a:t>l’Indice Planète Vivante</a:t>
            </a:r>
            <a:r>
              <a:rPr lang="fr-FR" sz="1200" kern="1200" dirty="0">
                <a:solidFill>
                  <a:schemeClr val="tx1"/>
                </a:solidFill>
                <a:effectLst/>
                <a:latin typeface="+mn-lt"/>
                <a:ea typeface="+mn-ea"/>
                <a:cs typeface="+mn-cs"/>
              </a:rPr>
              <a:t>.</a:t>
            </a:r>
          </a:p>
          <a:p>
            <a:endParaRPr lang="nl-NL"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monde fonctionne comme un système vivant. Tous les processus vitaux résultent des conditions auxquelles nous sommes habituées</a:t>
            </a:r>
            <a:r>
              <a:rPr lang="en-US"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ce qui a permis à l'homme de se développer et de s'épanouir</a:t>
            </a:r>
            <a:r>
              <a:rPr lang="nl-NL" sz="1200" kern="1200" dirty="0">
                <a:solidFill>
                  <a:schemeClr val="tx1"/>
                </a:solidFill>
                <a:effectLst/>
                <a:latin typeface="+mn-lt"/>
                <a:ea typeface="+mn-ea"/>
                <a:cs typeface="+mn-cs"/>
              </a:rPr>
              <a:t>. La planète est un système vivant, tout comme l’est notre corps - </a:t>
            </a:r>
            <a:r>
              <a:rPr lang="fr-FR" sz="1200" kern="1200" dirty="0">
                <a:solidFill>
                  <a:schemeClr val="tx1"/>
                </a:solidFill>
                <a:effectLst/>
                <a:latin typeface="+mn-lt"/>
                <a:ea typeface="+mn-ea"/>
                <a:cs typeface="+mn-cs"/>
              </a:rPr>
              <a:t>qui est constitué de différents systèmes, eux-mêmes constitués d’organes, et </a:t>
            </a:r>
            <a:r>
              <a:rPr lang="fr-FR" sz="1200" i="1" kern="1200" dirty="0">
                <a:solidFill>
                  <a:schemeClr val="tx1"/>
                </a:solidFill>
                <a:effectLst/>
                <a:latin typeface="+mn-lt"/>
                <a:ea typeface="+mn-ea"/>
                <a:cs typeface="+mn-cs"/>
              </a:rPr>
              <a:t>in fine </a:t>
            </a:r>
            <a:r>
              <a:rPr lang="fr-FR" sz="1200" kern="1200" dirty="0">
                <a:solidFill>
                  <a:schemeClr val="tx1"/>
                </a:solidFill>
                <a:effectLst/>
                <a:latin typeface="+mn-lt"/>
                <a:ea typeface="+mn-ea"/>
                <a:cs typeface="+mn-cs"/>
              </a:rPr>
              <a:t>de cellules ayant chacune un rôle dans notre corps.</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De la même façon, les systèmes vivants (par exemple les biomes tels que l'océan, l'eau douce ou la jungle) comportent de nombreuses parties qui doivent fonctionner en harmonie pour que l'ensemble joue son rôle dans le système mondial.</a:t>
            </a:r>
          </a:p>
          <a:p>
            <a:r>
              <a:rPr lang="fr-FR" sz="1200" i="1" kern="1200" dirty="0">
                <a:solidFill>
                  <a:schemeClr val="tx1"/>
                </a:solidFill>
                <a:effectLst/>
                <a:latin typeface="+mn-lt"/>
                <a:ea typeface="+mn-ea"/>
                <a:cs typeface="+mn-cs"/>
              </a:rPr>
              <a:t>Par exemple : Rôle des forêts primaires dans le cycle de l'eau douce et mouvement de l'eau douce dans le monde ; Océans - rôle dans la formation des nuages et la séquestration du carbone.</a:t>
            </a:r>
          </a:p>
          <a:p>
            <a:endParaRPr lang="nl-NL"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Dans les deux cas, les différentes parties du système (les différentes espèces et individus) dépendent les unes des autres, de sorte que des changements dans les espèces présentes ou dans la taille des populations de ces espèces peuvent modifier l'ensemble du système et le faire tomber en panne ou dysfonctionner...</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noProof="0" dirty="0">
                <a:solidFill>
                  <a:schemeClr val="tx1"/>
                </a:solidFill>
                <a:effectLst/>
                <a:latin typeface="+mn-lt"/>
                <a:ea typeface="+mn-ea"/>
                <a:cs typeface="+mn-cs"/>
              </a:rPr>
              <a:t>Le Rapport Planète Vivante utilise donc la biodiversité comme mesure de la santé de notre planète, mais que signifie la biodiversité ?</a:t>
            </a:r>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E5C5F-13F8-E046-8E8B-779781043F7C}" type="slidenum">
              <a:rPr lang="en-US" smtClean="0"/>
              <a:t>2</a:t>
            </a:fld>
            <a:endParaRPr lang="en-US"/>
          </a:p>
        </p:txBody>
      </p:sp>
    </p:spTree>
    <p:extLst>
      <p:ext uri="{BB962C8B-B14F-4D97-AF65-F5344CB8AC3E}">
        <p14:creationId xmlns:p14="http://schemas.microsoft.com/office/powerpoint/2010/main" val="903090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Question pour les élèves : Quelles sont les menaces qui pèsent sur l'Amazonie ?</a:t>
            </a:r>
          </a:p>
          <a:p>
            <a:r>
              <a:rPr lang="fr-FR" i="1" dirty="0"/>
              <a:t>Après les suggestions des élèves, cliquez pour révéler.</a:t>
            </a:r>
          </a:p>
          <a:p>
            <a:endParaRPr lang="fr-FR" dirty="0"/>
          </a:p>
          <a:p>
            <a:r>
              <a:rPr lang="fr-FR" dirty="0"/>
              <a:t>Nous avons perdu 17% de la couverture forestière totale de l'Amazonie en raison de l'abattage des arbres pour le bois ou de la conversion de la forêt en terres agricoles, et 17% supplémentaires ont été dégradés. Une terre est dite "dégradée" lorsqu'elle n'est pas complètement déboisée mais qu'elle a perdu une partie de sa végétation et qu'elle n'est plus en mesure de soutenir l'écosystème autant qu'auparavant. Panel scientifique pour l'Amazonie (2021).</a:t>
            </a:r>
            <a:endParaRPr lang="en-GB" dirty="0"/>
          </a:p>
        </p:txBody>
      </p:sp>
      <p:sp>
        <p:nvSpPr>
          <p:cNvPr id="4" name="Slide Number Placeholder 3"/>
          <p:cNvSpPr>
            <a:spLocks noGrp="1"/>
          </p:cNvSpPr>
          <p:nvPr>
            <p:ph type="sldNum" sz="quarter" idx="5"/>
          </p:nvPr>
        </p:nvSpPr>
        <p:spPr/>
        <p:txBody>
          <a:bodyPr/>
          <a:lstStyle/>
          <a:p>
            <a:fld id="{2D8E5C5F-13F8-E046-8E8B-779781043F7C}" type="slidenum">
              <a:rPr lang="en-US" smtClean="0"/>
              <a:t>20</a:t>
            </a:fld>
            <a:endParaRPr lang="en-US"/>
          </a:p>
        </p:txBody>
      </p:sp>
    </p:spTree>
    <p:extLst>
      <p:ext uri="{BB962C8B-B14F-4D97-AF65-F5344CB8AC3E}">
        <p14:creationId xmlns:p14="http://schemas.microsoft.com/office/powerpoint/2010/main" val="404427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scientifiques affirment que si nous continuons à détruire l’Amazonie à ce rythme, nous atteindrons bientôt un point de bascule, au-delà duquel la forêt ne pourra plus fonctionner de la même manière. La planète entière perdra les bienfaits de l’Amazonie, qui deviendra progressivement un écosystème plus sec et moins biodiversifié, semblable à une savane (une plaine herbeuse avec peu d’arbres).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D8E5C5F-13F8-E046-8E8B-779781043F7C}" type="slidenum">
              <a:rPr lang="en-US" smtClean="0"/>
              <a:t>21</a:t>
            </a:fld>
            <a:endParaRPr lang="en-US"/>
          </a:p>
        </p:txBody>
      </p:sp>
    </p:spTree>
    <p:extLst>
      <p:ext uri="{BB962C8B-B14F-4D97-AF65-F5344CB8AC3E}">
        <p14:creationId xmlns:p14="http://schemas.microsoft.com/office/powerpoint/2010/main" val="407240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Calibri" panose="020F0502020204030204" pitchFamily="34" charset="0"/>
                <a:ea typeface="Calibri" panose="020F0502020204030204" pitchFamily="34" charset="0"/>
                <a:cs typeface="Times New Roman" panose="02020603050405020304" pitchFamily="18" charset="0"/>
              </a:rPr>
              <a:t>Le point de bascule </a:t>
            </a:r>
            <a:r>
              <a:rPr lang="fr-FR" sz="1800" dirty="0">
                <a:effectLst/>
                <a:latin typeface="Calibri" panose="020F0502020204030204" pitchFamily="34" charset="0"/>
                <a:ea typeface="Calibri" panose="020F0502020204030204" pitchFamily="34" charset="0"/>
                <a:cs typeface="Times New Roman" panose="02020603050405020304" pitchFamily="18" charset="0"/>
              </a:rPr>
              <a:t>désigne le moment où surviennent des changements importants qui pourraient être impossibles à inverser. C’est comme si tu faisais rouler une grosse pierre jusqu’au sommet d’une colline, et qu’elle commençait à dévaler l’autre versant, sans qu’il soit possible de l’arrêter.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D8E5C5F-13F8-E046-8E8B-779781043F7C}" type="slidenum">
              <a:rPr lang="en-US" smtClean="0"/>
              <a:t>22</a:t>
            </a:fld>
            <a:endParaRPr lang="en-US"/>
          </a:p>
        </p:txBody>
      </p:sp>
    </p:spTree>
    <p:extLst>
      <p:ext uri="{BB962C8B-B14F-4D97-AF65-F5344CB8AC3E}">
        <p14:creationId xmlns:p14="http://schemas.microsoft.com/office/powerpoint/2010/main" val="2521807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pouvons tous nous sentir très petits face à ces grandes questions, et cela peut être inquiétant. Mais nous ne sommes pas impuissants, et nous ne sommes pas seuls.</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Chacun peut jouer un rôle dans l'élaboration d'un avenir positif pour l'homme et la nature. Vous en faites partie !</a:t>
            </a: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savons que le mode de vie actuel des humains sur notre planète n'est pas durable et que des changements doivent être opérés. Mais ce à quoi ressemblera l'avenir n'est pas encore défini. C'est à nous tous de faire en sorte de façonner le monde que nous voulons, un monde où les besoins de l'homme et de la nature sont satisfaits d'une manière équitable pour tous.</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êtres humains sont les meilleurs résolveurs de problèmes qui aient jamais vécu sur notre planète, et s'attaquer à des problèmes tels que le changement climatique, la perte de biodiversité et la pollution plastique ne signifie pas seulement devoir sacrifier des choses que nous apprécions aujourd'hui. Si nous faisons preuve d'imagination et travaillons ensemble, nous pouvons réimaginer notre relation avec cette planète vivante et profiter d'une nourriture délicieuse, de voyages et d'activités amusantes dans un environnement magnifique, sans pour autant nuire à la faune et à la flore et aux personnes qui partagent notre planète.</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ne sommes pas impuissants ! Nous pouvons faire en sorte que le changement se produise plus rapidement, et de la manière qui façonnera l'avenir positif que nous souhaitons.</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Vous avez plus d'influence que vous ne le pensez. Pensez aux personnes qui peuvent être affectées par ce que vous faites et dites. Il peut s'agir de votre famille, de vos amis et de ceux qui vous suivent sur les médias sociaux. Pensez ensuite aux systèmes que vous pouvez influencer - votre école, les entreprises locales, ou même le processus décisionnel dans votre communauté locale, votre district ou votre pays. Chaque personne que vous incitez à agir envoie ses propres ricochets de changement à travers sa propre sphère d'influence. N'oubliez pas que si vous pouvez vous rassembler avec d'autres personnes qui pensent de la même manière, votre voix sera plus forte, votre influence plus grande et votre impact plus important.</a:t>
            </a:r>
            <a:endParaRPr lang="en-GB" dirty="0"/>
          </a:p>
        </p:txBody>
      </p:sp>
      <p:sp>
        <p:nvSpPr>
          <p:cNvPr id="4" name="Slide Number Placeholder 3"/>
          <p:cNvSpPr>
            <a:spLocks noGrp="1"/>
          </p:cNvSpPr>
          <p:nvPr>
            <p:ph type="sldNum" sz="quarter" idx="5"/>
          </p:nvPr>
        </p:nvSpPr>
        <p:spPr/>
        <p:txBody>
          <a:bodyPr/>
          <a:lstStyle/>
          <a:p>
            <a:fld id="{2D8E5C5F-13F8-E046-8E8B-779781043F7C}" type="slidenum">
              <a:rPr lang="en-US" smtClean="0"/>
              <a:t>23</a:t>
            </a:fld>
            <a:endParaRPr lang="en-US"/>
          </a:p>
        </p:txBody>
      </p:sp>
    </p:spTree>
    <p:extLst>
      <p:ext uri="{BB962C8B-B14F-4D97-AF65-F5344CB8AC3E}">
        <p14:creationId xmlns:p14="http://schemas.microsoft.com/office/powerpoint/2010/main" val="2391384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Donnez un coup de main à la nature</a:t>
            </a:r>
          </a:p>
          <a:p>
            <a:pPr marL="0" lvl="0" indent="0">
              <a:lnSpc>
                <a:spcPct val="107000"/>
              </a:lnSpc>
              <a:spcAft>
                <a:spcPts val="800"/>
              </a:spcAft>
              <a:buFont typeface="+mj-lt"/>
              <a:buNone/>
            </a:pPr>
            <a:r>
              <a:rPr lang="fr-FR" sz="1800" b="0" dirty="0">
                <a:effectLst/>
                <a:latin typeface="Calibri" panose="020F0502020204030204" pitchFamily="34" charset="0"/>
                <a:ea typeface="Calibri" panose="020F0502020204030204" pitchFamily="34" charset="0"/>
                <a:cs typeface="Times New Roman" panose="02020603050405020304" pitchFamily="18" charset="0"/>
              </a:rPr>
              <a:t>Que vous viviez au cœur d'une ville, au bord de la mer ou à la campagne, votre parcelle de terrain fait partie d'un paysage vivant et connecté, et lorsqu'elle abrite la vie sauvage, le monde entier en bénéficie. Sortez et observez la faune qui partage votre environnement local, enregistrez-la pour aider les scientifiques à surveiller la santé de notre planète vivante, et voyez ce que vous pouvez faire pour aider la faune locale à prospérer. Pourriez-vous planter davantage d'arbres ou créer de nouveaux habitats tels qu'un étang, un tas de bois ou un nichoir à oiseaux ? Utilisez l'application gratuite </a:t>
            </a:r>
            <a:r>
              <a:rPr lang="fr-FR" sz="1800" b="0" dirty="0" err="1">
                <a:effectLst/>
                <a:latin typeface="Calibri" panose="020F0502020204030204" pitchFamily="34" charset="0"/>
                <a:ea typeface="Calibri" panose="020F0502020204030204" pitchFamily="34" charset="0"/>
                <a:cs typeface="Times New Roman" panose="02020603050405020304" pitchFamily="18" charset="0"/>
              </a:rPr>
              <a:t>Seek</a:t>
            </a:r>
            <a:r>
              <a:rPr lang="fr-FR" sz="1800" b="0" dirty="0">
                <a:effectLst/>
                <a:latin typeface="Calibri" panose="020F0502020204030204" pitchFamily="34" charset="0"/>
                <a:ea typeface="Calibri" panose="020F0502020204030204" pitchFamily="34" charset="0"/>
                <a:cs typeface="Times New Roman" panose="02020603050405020304" pitchFamily="18" charset="0"/>
              </a:rPr>
              <a:t> by </a:t>
            </a:r>
            <a:r>
              <a:rPr lang="fr-FR" sz="1800" b="0" dirty="0" err="1">
                <a:effectLst/>
                <a:latin typeface="Calibri" panose="020F0502020204030204" pitchFamily="34" charset="0"/>
                <a:ea typeface="Calibri" panose="020F0502020204030204" pitchFamily="34" charset="0"/>
                <a:cs typeface="Times New Roman" panose="02020603050405020304" pitchFamily="18" charset="0"/>
              </a:rPr>
              <a:t>iNaturalist</a:t>
            </a:r>
            <a:r>
              <a:rPr lang="fr-FR" sz="1800" b="0" dirty="0">
                <a:effectLst/>
                <a:latin typeface="Calibri" panose="020F0502020204030204" pitchFamily="34" charset="0"/>
                <a:ea typeface="Calibri" panose="020F0502020204030204" pitchFamily="34" charset="0"/>
                <a:cs typeface="Times New Roman" panose="02020603050405020304" pitchFamily="18" charset="0"/>
              </a:rPr>
              <a:t> pour identifier, enregistrer et soumettre vos observations d'animaux sauvages, et vous pourrez aider les scientifiques à surveiller la biodiversité mondiale.</a:t>
            </a:r>
          </a:p>
          <a:p>
            <a:pPr marL="0" lvl="0" indent="0">
              <a:lnSpc>
                <a:spcPct val="107000"/>
              </a:lnSpc>
              <a:spcAft>
                <a:spcPts val="800"/>
              </a:spcAft>
              <a:buFont typeface="+mj-lt"/>
              <a:buNone/>
            </a:pP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D8E5C5F-13F8-E046-8E8B-779781043F7C}" type="slidenum">
              <a:rPr lang="en-US" smtClean="0"/>
              <a:t>24</a:t>
            </a:fld>
            <a:endParaRPr lang="en-US"/>
          </a:p>
        </p:txBody>
      </p:sp>
    </p:spTree>
    <p:extLst>
      <p:ext uri="{BB962C8B-B14F-4D97-AF65-F5344CB8AC3E}">
        <p14:creationId xmlns:p14="http://schemas.microsoft.com/office/powerpoint/2010/main" val="325532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questions des élèves peuvent être abordées dans cette diapositive </a:t>
            </a:r>
            <a:endParaRPr lang="en-GB" dirty="0"/>
          </a:p>
        </p:txBody>
      </p:sp>
      <p:sp>
        <p:nvSpPr>
          <p:cNvPr id="4" name="Slide Number Placeholder 3"/>
          <p:cNvSpPr>
            <a:spLocks noGrp="1"/>
          </p:cNvSpPr>
          <p:nvPr>
            <p:ph type="sldNum" sz="quarter" idx="5"/>
          </p:nvPr>
        </p:nvSpPr>
        <p:spPr/>
        <p:txBody>
          <a:bodyPr/>
          <a:lstStyle/>
          <a:p>
            <a:fld id="{2D8E5C5F-13F8-E046-8E8B-779781043F7C}" type="slidenum">
              <a:rPr lang="en-US" smtClean="0"/>
              <a:t>25</a:t>
            </a:fld>
            <a:endParaRPr lang="en-US"/>
          </a:p>
        </p:txBody>
      </p:sp>
    </p:spTree>
    <p:extLst>
      <p:ext uri="{BB962C8B-B14F-4D97-AF65-F5344CB8AC3E}">
        <p14:creationId xmlns:p14="http://schemas.microsoft.com/office/powerpoint/2010/main" val="2131731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E5C5F-13F8-E046-8E8B-779781043F7C}" type="slidenum">
              <a:rPr lang="en-US" smtClean="0"/>
              <a:t>3</a:t>
            </a:fld>
            <a:endParaRPr lang="en-US"/>
          </a:p>
        </p:txBody>
      </p:sp>
    </p:spTree>
    <p:extLst>
      <p:ext uri="{BB962C8B-B14F-4D97-AF65-F5344CB8AC3E}">
        <p14:creationId xmlns:p14="http://schemas.microsoft.com/office/powerpoint/2010/main" val="646211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Demander éventuellement aux élèves de noter au tableau ou sur un post-it</a:t>
            </a:r>
          </a:p>
        </p:txBody>
      </p:sp>
      <p:sp>
        <p:nvSpPr>
          <p:cNvPr id="4" name="Slide Number Placeholder 3"/>
          <p:cNvSpPr>
            <a:spLocks noGrp="1"/>
          </p:cNvSpPr>
          <p:nvPr>
            <p:ph type="sldNum" sz="quarter" idx="5"/>
          </p:nvPr>
        </p:nvSpPr>
        <p:spPr/>
        <p:txBody>
          <a:bodyPr/>
          <a:lstStyle/>
          <a:p>
            <a:fld id="{2D8E5C5F-13F8-E046-8E8B-779781043F7C}" type="slidenum">
              <a:rPr lang="en-US" smtClean="0"/>
              <a:t>4</a:t>
            </a:fld>
            <a:endParaRPr lang="en-US"/>
          </a:p>
        </p:txBody>
      </p:sp>
    </p:spTree>
    <p:extLst>
      <p:ext uri="{BB962C8B-B14F-4D97-AF65-F5344CB8AC3E}">
        <p14:creationId xmlns:p14="http://schemas.microsoft.com/office/powerpoint/2010/main" val="3621066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Dans le rapport Planète vivante, la biodiversité de notre planète (variété de tous les êtres vivants) est calculée à l'aide d'une mesure appelée </a:t>
            </a:r>
            <a:r>
              <a:rPr lang="fr-FR" sz="1200" b="1" kern="1200" dirty="0">
                <a:solidFill>
                  <a:schemeClr val="tx1"/>
                </a:solidFill>
                <a:effectLst/>
                <a:latin typeface="+mn-lt"/>
                <a:ea typeface="+mn-ea"/>
                <a:cs typeface="+mn-cs"/>
              </a:rPr>
              <a:t>l'indice Planète vivante (IPV). </a:t>
            </a:r>
          </a:p>
          <a:p>
            <a:r>
              <a:rPr lang="fr-FR" sz="1200" kern="1200" dirty="0">
                <a:solidFill>
                  <a:schemeClr val="tx1"/>
                </a:solidFill>
                <a:effectLst/>
                <a:latin typeface="+mn-lt"/>
                <a:ea typeface="+mn-ea"/>
                <a:cs typeface="+mn-cs"/>
              </a:rPr>
              <a:t>Les scientifiques du ZSL, répartis dans le monde entier, collectent et analysent les données pour calculer l'IPV.</a:t>
            </a:r>
          </a:p>
          <a:p>
            <a:endParaRPr lang="nl-NL"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L'Indice Planète Vivante mesure les différences entre les populations animales (groupes de mêmes animaux) à travers le monde en utilisant des informations recueillies à partir d'images satellites, de piégeages d'animaux, de pièges à caméra, de suivis GPS et même de mouvements d'excréments d'animaux !</a:t>
            </a:r>
          </a:p>
          <a:p>
            <a:r>
              <a:rPr lang="fr-FR" sz="1200" kern="1200" dirty="0">
                <a:solidFill>
                  <a:schemeClr val="tx1"/>
                </a:solidFill>
                <a:effectLst/>
                <a:latin typeface="+mn-lt"/>
                <a:ea typeface="+mn-ea"/>
                <a:cs typeface="+mn-cs"/>
              </a:rPr>
              <a:t>Les populations qui font l'objet d'un suivi dans le cadre de l'IPV sont choisies parce que les scientifiques peuvent en savoir beaucoup sur l'état de l'écosystème dans son ensemble grâce aux changements dans les effectifs et les mouvements de ces espèces.</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Des experts du monde entier ont mesuré l'évolution dans le temps des populations de milliers d'espèces animales.  Les scientifiques rassemblent toutes ces données dans une base de données et les analysent pour établir l'indice Planète vivante (IPV).</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L'IPV n'utilise que les données relatives aux espèces qui ont fait l'objet d'au moins deux suivis à tout moment depuis 1970, considérée comme l'année de référence. Malgré cela, l'IPV est en mesure de suivre l'évolution de près de 32 000 populations de 5 230 espèces, dont des mammifères, des oiseaux, des reptiles, des amphibiens et des poissons. Les modèles que les scientifiques trouvent dans ces données les aident à comprendre la santé des écosystèmes au sens large.</a:t>
            </a:r>
          </a:p>
          <a:p>
            <a:endParaRPr lang="nl-NL"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L'IPV (et d'autres mesures de la biodiversité) est ensuite étudié par des scientifiques du WWF et de la ZSL afin de tirer des conclusions qui peuvent guider nos prochaines étapes, et celles-ci sont publiées dans le Rapport Planète Vivante tous les deux ans.</a:t>
            </a:r>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E5C5F-13F8-E046-8E8B-779781043F7C}" type="slidenum">
              <a:rPr lang="en-US" smtClean="0"/>
              <a:t>5</a:t>
            </a:fld>
            <a:endParaRPr lang="en-US"/>
          </a:p>
        </p:txBody>
      </p:sp>
    </p:spTree>
    <p:extLst>
      <p:ext uri="{BB962C8B-B14F-4D97-AF65-F5344CB8AC3E}">
        <p14:creationId xmlns:p14="http://schemas.microsoft.com/office/powerpoint/2010/main" val="27961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un graphique montrant l'Indice Planète Vivante pour 2022, et trois évolutions possibles pour ce graphique à l'avenir.</a:t>
            </a:r>
          </a:p>
          <a:p>
            <a:endParaRPr lang="fr-FR" dirty="0"/>
          </a:p>
          <a:p>
            <a:r>
              <a:rPr lang="fr-FR" dirty="0"/>
              <a:t>L'IPV montre qu'à l'échelle mondiale, la taille moyenne des populations de mammifères, de poissons, d'oiseaux, de reptiles et d'amphibiens a diminué de 69 % depuis 1970. </a:t>
            </a:r>
          </a:p>
          <a:p>
            <a:r>
              <a:rPr lang="fr-FR" dirty="0"/>
              <a:t>  </a:t>
            </a:r>
          </a:p>
          <a:p>
            <a:r>
              <a:rPr lang="fr-FR" i="1" dirty="0"/>
              <a:t>Demandez aux élèves pourquoi ils pensent que cela se produit ? Quelles pourraient en être les causes ? (Si la classe est trop nombreuse ou s'il est trop difficile de poser des questions, continuez la présentation).</a:t>
            </a:r>
          </a:p>
          <a:p>
            <a:r>
              <a:rPr lang="fr-FR" dirty="0"/>
              <a:t>Causes possibles : destruction de l'habitat, braconnage, surpêche, pesticides, pollution…</a:t>
            </a:r>
          </a:p>
          <a:p>
            <a:endParaRPr lang="fr-FR" dirty="0"/>
          </a:p>
        </p:txBody>
      </p:sp>
      <p:sp>
        <p:nvSpPr>
          <p:cNvPr id="4" name="Slide Number Placeholder 3"/>
          <p:cNvSpPr>
            <a:spLocks noGrp="1"/>
          </p:cNvSpPr>
          <p:nvPr>
            <p:ph type="sldNum" sz="quarter" idx="5"/>
          </p:nvPr>
        </p:nvSpPr>
        <p:spPr/>
        <p:txBody>
          <a:bodyPr/>
          <a:lstStyle/>
          <a:p>
            <a:fld id="{2D8E5C5F-13F8-E046-8E8B-779781043F7C}" type="slidenum">
              <a:rPr lang="en-US" smtClean="0"/>
              <a:t>6</a:t>
            </a:fld>
            <a:endParaRPr lang="en-US"/>
          </a:p>
        </p:txBody>
      </p:sp>
    </p:spTree>
    <p:extLst>
      <p:ext uri="{BB962C8B-B14F-4D97-AF65-F5344CB8AC3E}">
        <p14:creationId xmlns:p14="http://schemas.microsoft.com/office/powerpoint/2010/main" val="4052200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Si nous ne changeons rien à la façon dont nous traitons le monde naturel, la ligne rouge sera la voie que nous suivrons au cours des prochaines décennies - et nous continuerons à perdre de plus en plus de biodiversité sur notre planète. Plus nous en perdons, moins les écosystèmes qui abritent la vie sont résilients, et il est de moins en moins probable que nous puissions un jour récupérer ce que nous perdons.</a:t>
            </a:r>
          </a:p>
          <a:p>
            <a:endParaRPr lang="en-US" dirty="0"/>
          </a:p>
          <a:p>
            <a:endParaRPr lang="en-US" dirty="0"/>
          </a:p>
        </p:txBody>
      </p:sp>
      <p:sp>
        <p:nvSpPr>
          <p:cNvPr id="4" name="Slide Number Placeholder 3"/>
          <p:cNvSpPr>
            <a:spLocks noGrp="1"/>
          </p:cNvSpPr>
          <p:nvPr>
            <p:ph type="sldNum" sz="quarter" idx="5"/>
          </p:nvPr>
        </p:nvSpPr>
        <p:spPr/>
        <p:txBody>
          <a:bodyPr/>
          <a:lstStyle/>
          <a:p>
            <a:fld id="{2D8E5C5F-13F8-E046-8E8B-779781043F7C}" type="slidenum">
              <a:rPr lang="en-US" smtClean="0"/>
              <a:t>7</a:t>
            </a:fld>
            <a:endParaRPr lang="en-US"/>
          </a:p>
        </p:txBody>
      </p:sp>
    </p:spTree>
    <p:extLst>
      <p:ext uri="{BB962C8B-B14F-4D97-AF65-F5344CB8AC3E}">
        <p14:creationId xmlns:p14="http://schemas.microsoft.com/office/powerpoint/2010/main" val="272161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Si nous prenons des mesures pour protéger les habitats et mettre fin aux pratiques qui nuisent à la nature, nous pourrions suivre la ligne orange et "stabiliser" la biodiversité sur notre planète. Cela signifie que nous arrêterions le déclin des populations d'animaux sauvages et les maintiendrions à leur niveau actuel, éventuellement en prélevant moins sur la nature. Ce serait mieux pour la planète, mais cela pourrait signifier que nous aurions du mal à nourrir notre population humaine croissante et que nous vivrions sur une planète dont la biodiversité serait bien moindre qu'il y a seulement quelques décennies, et qui serait par conséquent bien moins résiliente qu'elle ne l'était. Des problèmes tels que le changement climatique pourraient causer des problèmes majeurs pour nous et la faune dans un avenir proche.</a:t>
            </a:r>
          </a:p>
          <a:p>
            <a:endParaRPr lang="en-US" dirty="0"/>
          </a:p>
          <a:p>
            <a:endParaRPr lang="en-US" dirty="0"/>
          </a:p>
        </p:txBody>
      </p:sp>
      <p:sp>
        <p:nvSpPr>
          <p:cNvPr id="4" name="Slide Number Placeholder 3"/>
          <p:cNvSpPr>
            <a:spLocks noGrp="1"/>
          </p:cNvSpPr>
          <p:nvPr>
            <p:ph type="sldNum" sz="quarter" idx="5"/>
          </p:nvPr>
        </p:nvSpPr>
        <p:spPr/>
        <p:txBody>
          <a:bodyPr/>
          <a:lstStyle/>
          <a:p>
            <a:fld id="{2D8E5C5F-13F8-E046-8E8B-779781043F7C}" type="slidenum">
              <a:rPr lang="en-US" smtClean="0"/>
              <a:t>8</a:t>
            </a:fld>
            <a:endParaRPr lang="en-US"/>
          </a:p>
        </p:txBody>
      </p:sp>
    </p:spTree>
    <p:extLst>
      <p:ext uri="{BB962C8B-B14F-4D97-AF65-F5344CB8AC3E}">
        <p14:creationId xmlns:p14="http://schemas.microsoft.com/office/powerpoint/2010/main" val="44449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Si nous modifions nos systèmes et trouvons de nouveaux moyens de tirer parti des ressources naturelles de la planète en collaborant avec la nature au lieu de nous contenter de la prélever, nous pourrons peut-être restaurer la biodiversité perdue et infléchir la courbe vers le haut (la ligne bleue du graphique). Cela nous permettrait de ramener les populations d'animaux sauvages à leurs niveaux antérieurs, de les rendre plus résistantes aux menaces futures et de nous aider à lutter contre le changement climatique.</a:t>
            </a:r>
          </a:p>
          <a:p>
            <a:endParaRPr lang="nl-NL" dirty="0"/>
          </a:p>
          <a:p>
            <a:endParaRPr lang="en-US" dirty="0"/>
          </a:p>
        </p:txBody>
      </p:sp>
      <p:sp>
        <p:nvSpPr>
          <p:cNvPr id="4" name="Slide Number Placeholder 3"/>
          <p:cNvSpPr>
            <a:spLocks noGrp="1"/>
          </p:cNvSpPr>
          <p:nvPr>
            <p:ph type="sldNum" sz="quarter" idx="5"/>
          </p:nvPr>
        </p:nvSpPr>
        <p:spPr/>
        <p:txBody>
          <a:bodyPr/>
          <a:lstStyle/>
          <a:p>
            <a:fld id="{2D8E5C5F-13F8-E046-8E8B-779781043F7C}" type="slidenum">
              <a:rPr lang="en-US" smtClean="0"/>
              <a:t>9</a:t>
            </a:fld>
            <a:endParaRPr lang="en-US"/>
          </a:p>
        </p:txBody>
      </p:sp>
    </p:spTree>
    <p:extLst>
      <p:ext uri="{BB962C8B-B14F-4D97-AF65-F5344CB8AC3E}">
        <p14:creationId xmlns:p14="http://schemas.microsoft.com/office/powerpoint/2010/main" val="4240674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C7E229E-3B4F-7242-8EEE-6B6A4A2725F6}"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107259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C7E229E-3B4F-7242-8EEE-6B6A4A2725F6}"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256380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C7E229E-3B4F-7242-8EEE-6B6A4A2725F6}"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986667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7E229E-3B4F-7242-8EEE-6B6A4A2725F6}"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2643719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7E229E-3B4F-7242-8EEE-6B6A4A2725F6}"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74079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7E229E-3B4F-7242-8EEE-6B6A4A2725F6}"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1952119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7E229E-3B4F-7242-8EEE-6B6A4A2725F6}"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3848915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7E229E-3B4F-7242-8EEE-6B6A4A2725F6}" type="datetimeFigureOut">
              <a:rPr lang="en-US" smtClean="0"/>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115505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7E229E-3B4F-7242-8EEE-6B6A4A2725F6}" type="datetimeFigureOut">
              <a:rPr lang="en-US" smtClean="0"/>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3521804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E229E-3B4F-7242-8EEE-6B6A4A2725F6}" type="datetimeFigureOut">
              <a:rPr lang="en-US" smtClean="0"/>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468655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C7E229E-3B4F-7242-8EEE-6B6A4A2725F6}"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3260736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C7E229E-3B4F-7242-8EEE-6B6A4A2725F6}"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2022585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C7E229E-3B4F-7242-8EEE-6B6A4A2725F6}"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3089867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7E229E-3B4F-7242-8EEE-6B6A4A2725F6}"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3363032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7E229E-3B4F-7242-8EEE-6B6A4A2725F6}"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19986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C7E229E-3B4F-7242-8EEE-6B6A4A2725F6}"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285909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C7E229E-3B4F-7242-8EEE-6B6A4A2725F6}"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3106132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C7E229E-3B4F-7242-8EEE-6B6A4A2725F6}" type="datetimeFigureOut">
              <a:rPr lang="en-US" smtClean="0"/>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1303479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C7E229E-3B4F-7242-8EEE-6B6A4A2725F6}" type="datetimeFigureOut">
              <a:rPr lang="en-US" smtClean="0"/>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260885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E229E-3B4F-7242-8EEE-6B6A4A2725F6}" type="datetimeFigureOut">
              <a:rPr lang="en-US" smtClean="0"/>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188067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C7E229E-3B4F-7242-8EEE-6B6A4A2725F6}"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4215943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C7E229E-3B4F-7242-8EEE-6B6A4A2725F6}"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4272156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1C7E229E-3B4F-7242-8EEE-6B6A4A2725F6}" type="datetimeFigureOut">
              <a:rPr lang="en-US" smtClean="0"/>
              <a:t>10/28/2022</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618CC676-E535-1C41-AE60-03D4D43F2763}" type="slidenum">
              <a:rPr lang="en-US" smtClean="0"/>
              <a:t>‹#›</a:t>
            </a:fld>
            <a:endParaRPr lang="en-US"/>
          </a:p>
        </p:txBody>
      </p:sp>
    </p:spTree>
    <p:extLst>
      <p:ext uri="{BB962C8B-B14F-4D97-AF65-F5344CB8AC3E}">
        <p14:creationId xmlns:p14="http://schemas.microsoft.com/office/powerpoint/2010/main" val="3029136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1C7E229E-3B4F-7242-8EEE-6B6A4A2725F6}" type="datetimeFigureOut">
              <a:rPr lang="en-US" smtClean="0"/>
              <a:t>10/28/2022</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618CC676-E535-1C41-AE60-03D4D43F2763}" type="slidenum">
              <a:rPr lang="en-US" smtClean="0"/>
              <a:t>‹#›</a:t>
            </a:fld>
            <a:endParaRPr lang="en-US"/>
          </a:p>
        </p:txBody>
      </p:sp>
    </p:spTree>
    <p:extLst>
      <p:ext uri="{BB962C8B-B14F-4D97-AF65-F5344CB8AC3E}">
        <p14:creationId xmlns:p14="http://schemas.microsoft.com/office/powerpoint/2010/main" val="387439431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1C68CE-75C9-0BFF-5D80-1E4FCA2DA73B}"/>
              </a:ext>
            </a:extLst>
          </p:cNvPr>
          <p:cNvPicPr>
            <a:picLocks noChangeAspect="1"/>
          </p:cNvPicPr>
          <p:nvPr/>
        </p:nvPicPr>
        <p:blipFill>
          <a:blip r:embed="rId3"/>
          <a:stretch>
            <a:fillRect/>
          </a:stretch>
        </p:blipFill>
        <p:spPr>
          <a:xfrm>
            <a:off x="1717546" y="0"/>
            <a:ext cx="5708907" cy="5715000"/>
          </a:xfrm>
          <a:prstGeom prst="rect">
            <a:avLst/>
          </a:prstGeom>
        </p:spPr>
      </p:pic>
      <p:pic>
        <p:nvPicPr>
          <p:cNvPr id="5" name="Picture 4">
            <a:extLst>
              <a:ext uri="{FF2B5EF4-FFF2-40B4-BE49-F238E27FC236}">
                <a16:creationId xmlns:a16="http://schemas.microsoft.com/office/drawing/2014/main" id="{78E1C539-A675-33C8-DB52-0241DED4721C}"/>
              </a:ext>
            </a:extLst>
          </p:cNvPr>
          <p:cNvPicPr>
            <a:picLocks noChangeAspect="1"/>
          </p:cNvPicPr>
          <p:nvPr/>
        </p:nvPicPr>
        <p:blipFill>
          <a:blip r:embed="rId4"/>
          <a:stretch>
            <a:fillRect/>
          </a:stretch>
        </p:blipFill>
        <p:spPr>
          <a:xfrm>
            <a:off x="359620" y="361659"/>
            <a:ext cx="999831" cy="1103472"/>
          </a:xfrm>
          <a:prstGeom prst="rect">
            <a:avLst/>
          </a:prstGeom>
        </p:spPr>
      </p:pic>
      <p:pic>
        <p:nvPicPr>
          <p:cNvPr id="6" name="Picture 5">
            <a:extLst>
              <a:ext uri="{FF2B5EF4-FFF2-40B4-BE49-F238E27FC236}">
                <a16:creationId xmlns:a16="http://schemas.microsoft.com/office/drawing/2014/main" id="{871FD8C8-BD2C-F159-3D39-9766B13EA867}"/>
              </a:ext>
            </a:extLst>
          </p:cNvPr>
          <p:cNvPicPr>
            <a:picLocks noChangeAspect="1"/>
          </p:cNvPicPr>
          <p:nvPr/>
        </p:nvPicPr>
        <p:blipFill>
          <a:blip r:embed="rId5"/>
          <a:stretch>
            <a:fillRect/>
          </a:stretch>
        </p:blipFill>
        <p:spPr>
          <a:xfrm>
            <a:off x="7598605" y="395288"/>
            <a:ext cx="1353429" cy="798645"/>
          </a:xfrm>
          <a:prstGeom prst="rect">
            <a:avLst/>
          </a:prstGeom>
        </p:spPr>
      </p:pic>
      <p:pic>
        <p:nvPicPr>
          <p:cNvPr id="3" name="Picture 2">
            <a:extLst>
              <a:ext uri="{FF2B5EF4-FFF2-40B4-BE49-F238E27FC236}">
                <a16:creationId xmlns:a16="http://schemas.microsoft.com/office/drawing/2014/main" id="{3163B520-A12C-EB0B-170C-47335CC47B02}"/>
              </a:ext>
            </a:extLst>
          </p:cNvPr>
          <p:cNvPicPr>
            <a:picLocks noChangeAspect="1"/>
          </p:cNvPicPr>
          <p:nvPr/>
        </p:nvPicPr>
        <p:blipFill>
          <a:blip r:embed="rId6"/>
          <a:stretch>
            <a:fillRect/>
          </a:stretch>
        </p:blipFill>
        <p:spPr>
          <a:xfrm>
            <a:off x="1990079" y="291134"/>
            <a:ext cx="3589311" cy="1501399"/>
          </a:xfrm>
          <a:prstGeom prst="rect">
            <a:avLst/>
          </a:prstGeom>
        </p:spPr>
      </p:pic>
    </p:spTree>
    <p:extLst>
      <p:ext uri="{BB962C8B-B14F-4D97-AF65-F5344CB8AC3E}">
        <p14:creationId xmlns:p14="http://schemas.microsoft.com/office/powerpoint/2010/main" val="15527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0FB5-3C09-718A-AC14-22B044DA268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B15A46D-5F0C-0298-F318-57E472434407}"/>
              </a:ext>
            </a:extLst>
          </p:cNvPr>
          <p:cNvSpPr>
            <a:spLocks noGrp="1"/>
          </p:cNvSpPr>
          <p:nvPr>
            <p:ph idx="1"/>
          </p:nvPr>
        </p:nvSpPr>
        <p:spPr/>
        <p:txBody>
          <a:bodyPr>
            <a:normAutofit/>
          </a:bodyPr>
          <a:lstStyle/>
          <a:p>
            <a:pPr marL="0" indent="0">
              <a:buNone/>
            </a:pPr>
            <a:endParaRPr lang="en-US" sz="6000" b="1" dirty="0">
              <a:solidFill>
                <a:schemeClr val="bg1"/>
              </a:solidFill>
            </a:endParaRPr>
          </a:p>
        </p:txBody>
      </p:sp>
      <p:sp>
        <p:nvSpPr>
          <p:cNvPr id="4" name="Rectangle 3">
            <a:extLst>
              <a:ext uri="{FF2B5EF4-FFF2-40B4-BE49-F238E27FC236}">
                <a16:creationId xmlns:a16="http://schemas.microsoft.com/office/drawing/2014/main" id="{70E34F0A-EF6B-F6EC-FDCA-8707FE9129D0}"/>
              </a:ext>
            </a:extLst>
          </p:cNvPr>
          <p:cNvSpPr/>
          <p:nvPr/>
        </p:nvSpPr>
        <p:spPr>
          <a:xfrm>
            <a:off x="628650" y="1257362"/>
            <a:ext cx="7886700" cy="32002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b="1" dirty="0">
                <a:solidFill>
                  <a:schemeClr val="bg1"/>
                </a:solidFill>
              </a:rPr>
              <a:t>Comment pouvons-nous changer ces systèmes ? </a:t>
            </a:r>
            <a:endParaRPr lang="en-US" dirty="0"/>
          </a:p>
        </p:txBody>
      </p:sp>
    </p:spTree>
    <p:extLst>
      <p:ext uri="{BB962C8B-B14F-4D97-AF65-F5344CB8AC3E}">
        <p14:creationId xmlns:p14="http://schemas.microsoft.com/office/powerpoint/2010/main" val="420614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envelope, businesscard, vector graphics&#10;&#10;Description automatically generated">
            <a:extLst>
              <a:ext uri="{FF2B5EF4-FFF2-40B4-BE49-F238E27FC236}">
                <a16:creationId xmlns:a16="http://schemas.microsoft.com/office/drawing/2014/main" id="{F764707C-4860-CD47-7BCC-9F95F86A78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4067" y="147570"/>
            <a:ext cx="5497504" cy="5495505"/>
          </a:xfrm>
          <a:prstGeom prst="rect">
            <a:avLst/>
          </a:prstGeom>
        </p:spPr>
      </p:pic>
      <p:sp>
        <p:nvSpPr>
          <p:cNvPr id="6" name="TextBox 5">
            <a:extLst>
              <a:ext uri="{FF2B5EF4-FFF2-40B4-BE49-F238E27FC236}">
                <a16:creationId xmlns:a16="http://schemas.microsoft.com/office/drawing/2014/main" id="{5CB3C8B4-1B44-DBC5-A5A0-E3F2EBF3BD9C}"/>
              </a:ext>
            </a:extLst>
          </p:cNvPr>
          <p:cNvSpPr txBox="1"/>
          <p:nvPr/>
        </p:nvSpPr>
        <p:spPr>
          <a:xfrm>
            <a:off x="276732" y="1234663"/>
            <a:ext cx="2897381" cy="3681649"/>
          </a:xfrm>
          <a:prstGeom prst="rect">
            <a:avLst/>
          </a:prstGeom>
          <a:noFill/>
        </p:spPr>
        <p:txBody>
          <a:bodyPr wrap="square" rtlCol="0">
            <a:spAutoFit/>
          </a:bodyPr>
          <a:lstStyle/>
          <a:p>
            <a:pPr>
              <a:lnSpc>
                <a:spcPct val="107000"/>
              </a:lnSpc>
              <a:spcAft>
                <a:spcPts val="800"/>
              </a:spcAft>
            </a:pPr>
            <a:r>
              <a:rPr lang="en-GB" sz="2800" b="1" dirty="0">
                <a:effectLst/>
                <a:latin typeface="Calibri" panose="020F0502020204030204" pitchFamily="34" charset="0"/>
                <a:ea typeface="Calibri" panose="020F0502020204030204" pitchFamily="34" charset="0"/>
                <a:cs typeface="Times New Roman" panose="02020603050405020304" pitchFamily="18" charset="0"/>
              </a:rPr>
              <a:t>La double urgence </a:t>
            </a:r>
            <a:r>
              <a:rPr lang="en-GB" sz="2800" b="1" dirty="0" err="1">
                <a:effectLst/>
                <a:latin typeface="Calibri" panose="020F0502020204030204" pitchFamily="34" charset="0"/>
                <a:ea typeface="Calibri" panose="020F0502020204030204" pitchFamily="34" charset="0"/>
                <a:cs typeface="Times New Roman" panose="02020603050405020304" pitchFamily="18" charset="0"/>
              </a:rPr>
              <a:t>mondiale</a:t>
            </a:r>
            <a:br>
              <a:rPr lang="en-GB" sz="2800" b="1" dirty="0">
                <a:latin typeface="Calibri" panose="020F0502020204030204" pitchFamily="34" charset="0"/>
                <a:ea typeface="Calibri" panose="020F0502020204030204" pitchFamily="34" charset="0"/>
                <a:cs typeface="Times New Roman" panose="02020603050405020304" pitchFamily="18" charset="0"/>
              </a:rPr>
            </a:br>
            <a:endParaRPr lang="fr-BE"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latin typeface="Calibri" panose="020F0502020204030204" pitchFamily="34" charset="0"/>
                <a:cs typeface="Times New Roman" panose="02020603050405020304" pitchFamily="18" charset="0"/>
              </a:rPr>
              <a:t>Le </a:t>
            </a:r>
            <a:r>
              <a:rPr lang="fr-FR" sz="1600" b="1" dirty="0">
                <a:latin typeface="Calibri" panose="020F0502020204030204" pitchFamily="34" charset="0"/>
                <a:cs typeface="Times New Roman" panose="02020603050405020304" pitchFamily="18" charset="0"/>
              </a:rPr>
              <a:t>changement climatique </a:t>
            </a:r>
            <a:r>
              <a:rPr lang="fr-FR" sz="1600" dirty="0">
                <a:latin typeface="Calibri" panose="020F0502020204030204" pitchFamily="34" charset="0"/>
                <a:cs typeface="Times New Roman" panose="02020603050405020304" pitchFamily="18" charset="0"/>
              </a:rPr>
              <a:t>et la </a:t>
            </a:r>
            <a:r>
              <a:rPr lang="fr-FR" sz="1600" b="1" dirty="0">
                <a:latin typeface="Calibri" panose="020F0502020204030204" pitchFamily="34" charset="0"/>
                <a:cs typeface="Times New Roman" panose="02020603050405020304" pitchFamily="18" charset="0"/>
              </a:rPr>
              <a:t>perte de biodiversité </a:t>
            </a:r>
            <a:r>
              <a:rPr lang="fr-FR" sz="1600" dirty="0">
                <a:latin typeface="Calibri" panose="020F0502020204030204" pitchFamily="34" charset="0"/>
                <a:cs typeface="Times New Roman" panose="02020603050405020304" pitchFamily="18" charset="0"/>
              </a:rPr>
              <a:t>sont les deux faces d'une même médaille. </a:t>
            </a:r>
          </a:p>
          <a:p>
            <a:pPr>
              <a:lnSpc>
                <a:spcPct val="107000"/>
              </a:lnSpc>
              <a:spcAft>
                <a:spcPts val="800"/>
              </a:spcAft>
            </a:pPr>
            <a:endParaRPr lang="fr-FR" sz="1600" dirty="0">
              <a:latin typeface="Calibri" panose="020F0502020204030204" pitchFamily="34" charset="0"/>
              <a:cs typeface="Times New Roman" panose="02020603050405020304" pitchFamily="18" charset="0"/>
            </a:endParaRPr>
          </a:p>
          <a:p>
            <a:pPr>
              <a:lnSpc>
                <a:spcPct val="107000"/>
              </a:lnSpc>
              <a:spcAft>
                <a:spcPts val="800"/>
              </a:spcAft>
            </a:pPr>
            <a:r>
              <a:rPr lang="fr-FR" sz="1600" dirty="0">
                <a:latin typeface="Calibri" panose="020F0502020204030204" pitchFamily="34" charset="0"/>
                <a:cs typeface="Times New Roman" panose="02020603050405020304" pitchFamily="18" charset="0"/>
              </a:rPr>
              <a:t>Nous devons les aborder simultanément pour résoudre l'un d'entre eux. </a:t>
            </a:r>
            <a:endParaRPr lang="en-GB" sz="4000" dirty="0"/>
          </a:p>
        </p:txBody>
      </p:sp>
      <p:sp>
        <p:nvSpPr>
          <p:cNvPr id="7" name="TextBox 6">
            <a:extLst>
              <a:ext uri="{FF2B5EF4-FFF2-40B4-BE49-F238E27FC236}">
                <a16:creationId xmlns:a16="http://schemas.microsoft.com/office/drawing/2014/main" id="{101AC7B1-F90D-1F8E-DC4D-5B0A268BAE61}"/>
              </a:ext>
            </a:extLst>
          </p:cNvPr>
          <p:cNvSpPr txBox="1"/>
          <p:nvPr/>
        </p:nvSpPr>
        <p:spPr>
          <a:xfrm>
            <a:off x="6800138" y="5151786"/>
            <a:ext cx="2301135" cy="523220"/>
          </a:xfrm>
          <a:prstGeom prst="rect">
            <a:avLst/>
          </a:prstGeom>
          <a:noFill/>
        </p:spPr>
        <p:txBody>
          <a:bodyPr wrap="square" rtlCol="0">
            <a:spAutoFit/>
          </a:bodyPr>
          <a:lstStyle/>
          <a:p>
            <a:pPr algn="ctr"/>
            <a:r>
              <a:rPr lang="fr-FR" sz="1400" b="1" dirty="0">
                <a:solidFill>
                  <a:srgbClr val="C00000"/>
                </a:solidFill>
              </a:rPr>
              <a:t>Les écosystèmes affaiblis absorbent moins de carbone</a:t>
            </a:r>
            <a:endParaRPr lang="en-GB" sz="1400" b="1" dirty="0">
              <a:solidFill>
                <a:srgbClr val="C00000"/>
              </a:solidFill>
            </a:endParaRPr>
          </a:p>
        </p:txBody>
      </p:sp>
      <p:sp>
        <p:nvSpPr>
          <p:cNvPr id="8" name="TextBox 7">
            <a:extLst>
              <a:ext uri="{FF2B5EF4-FFF2-40B4-BE49-F238E27FC236}">
                <a16:creationId xmlns:a16="http://schemas.microsoft.com/office/drawing/2014/main" id="{C522B47E-39EC-2D1B-51A5-8F975126A8AC}"/>
              </a:ext>
            </a:extLst>
          </p:cNvPr>
          <p:cNvSpPr txBox="1"/>
          <p:nvPr/>
        </p:nvSpPr>
        <p:spPr>
          <a:xfrm>
            <a:off x="7211833" y="235497"/>
            <a:ext cx="1932167" cy="738664"/>
          </a:xfrm>
          <a:prstGeom prst="rect">
            <a:avLst/>
          </a:prstGeom>
          <a:noFill/>
        </p:spPr>
        <p:txBody>
          <a:bodyPr wrap="square" rtlCol="0">
            <a:spAutoFit/>
          </a:bodyPr>
          <a:lstStyle/>
          <a:p>
            <a:pPr algn="ctr"/>
            <a:r>
              <a:rPr lang="fr-FR" sz="1400" b="1" dirty="0">
                <a:solidFill>
                  <a:srgbClr val="C00000"/>
                </a:solidFill>
              </a:rPr>
              <a:t>Les activités humaines détériorent les écosystèmes</a:t>
            </a:r>
            <a:endParaRPr lang="en-GB" sz="1400" b="1" dirty="0">
              <a:solidFill>
                <a:srgbClr val="C00000"/>
              </a:solidFill>
            </a:endParaRPr>
          </a:p>
        </p:txBody>
      </p:sp>
      <p:sp>
        <p:nvSpPr>
          <p:cNvPr id="9" name="TextBox 8">
            <a:extLst>
              <a:ext uri="{FF2B5EF4-FFF2-40B4-BE49-F238E27FC236}">
                <a16:creationId xmlns:a16="http://schemas.microsoft.com/office/drawing/2014/main" id="{078DA79F-B6D6-45C6-9B28-0ABD23493AF5}"/>
              </a:ext>
            </a:extLst>
          </p:cNvPr>
          <p:cNvSpPr txBox="1"/>
          <p:nvPr/>
        </p:nvSpPr>
        <p:spPr>
          <a:xfrm>
            <a:off x="2671809" y="3420215"/>
            <a:ext cx="1804515" cy="954107"/>
          </a:xfrm>
          <a:prstGeom prst="rect">
            <a:avLst/>
          </a:prstGeom>
          <a:noFill/>
        </p:spPr>
        <p:txBody>
          <a:bodyPr wrap="square" rtlCol="0">
            <a:spAutoFit/>
          </a:bodyPr>
          <a:lstStyle/>
          <a:p>
            <a:pPr algn="ctr"/>
            <a:r>
              <a:rPr lang="fr-FR" sz="1400" b="1" dirty="0">
                <a:solidFill>
                  <a:srgbClr val="C00000"/>
                </a:solidFill>
              </a:rPr>
              <a:t>Le changement climatique rapide menace les écosystèmes</a:t>
            </a:r>
          </a:p>
        </p:txBody>
      </p:sp>
      <p:sp>
        <p:nvSpPr>
          <p:cNvPr id="10" name="Rectangle 9">
            <a:extLst>
              <a:ext uri="{FF2B5EF4-FFF2-40B4-BE49-F238E27FC236}">
                <a16:creationId xmlns:a16="http://schemas.microsoft.com/office/drawing/2014/main" id="{8878BE5B-D1DA-81DD-58F2-253935E7AD57}"/>
              </a:ext>
            </a:extLst>
          </p:cNvPr>
          <p:cNvSpPr/>
          <p:nvPr/>
        </p:nvSpPr>
        <p:spPr>
          <a:xfrm>
            <a:off x="-20286" y="323423"/>
            <a:ext cx="3363403"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en-GB" sz="2400" b="1" dirty="0" err="1"/>
              <a:t>Climat</a:t>
            </a:r>
            <a:r>
              <a:rPr lang="en-GB" sz="2400" b="1" dirty="0"/>
              <a:t> et nature</a:t>
            </a:r>
          </a:p>
        </p:txBody>
      </p:sp>
    </p:spTree>
    <p:extLst>
      <p:ext uri="{BB962C8B-B14F-4D97-AF65-F5344CB8AC3E}">
        <p14:creationId xmlns:p14="http://schemas.microsoft.com/office/powerpoint/2010/main" val="4021608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B3C8B4-1B44-DBC5-A5A0-E3F2EBF3BD9C}"/>
              </a:ext>
            </a:extLst>
          </p:cNvPr>
          <p:cNvSpPr txBox="1"/>
          <p:nvPr/>
        </p:nvSpPr>
        <p:spPr>
          <a:xfrm>
            <a:off x="347994" y="972542"/>
            <a:ext cx="3671916" cy="4399794"/>
          </a:xfrm>
          <a:prstGeom prst="rect">
            <a:avLst/>
          </a:prstGeom>
          <a:noFill/>
        </p:spPr>
        <p:txBody>
          <a:bodyPr wrap="square" rtlCol="0">
            <a:spAutoFit/>
          </a:bodyPr>
          <a:lstStyle/>
          <a:p>
            <a:pPr>
              <a:lnSpc>
                <a:spcPct val="107000"/>
              </a:lnSpc>
              <a:spcAft>
                <a:spcPts val="800"/>
              </a:spcAf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Les </a:t>
            </a:r>
            <a:r>
              <a:rPr lang="en-GB" sz="3200" b="1" dirty="0" err="1">
                <a:effectLst/>
                <a:latin typeface="Calibri" panose="020F0502020204030204" pitchFamily="34" charset="0"/>
                <a:ea typeface="Calibri" panose="020F0502020204030204" pitchFamily="34" charset="0"/>
                <a:cs typeface="Times New Roman" panose="02020603050405020304" pitchFamily="18" charset="0"/>
              </a:rPr>
              <a:t>forêts</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nl-NL" dirty="0">
                <a:effectLst/>
                <a:latin typeface="Calibri" panose="020F0502020204030204" pitchFamily="34" charset="0"/>
                <a:ea typeface="Calibri" panose="020F0502020204030204" pitchFamily="34" charset="0"/>
                <a:cs typeface="Times New Roman" panose="02020603050405020304" pitchFamily="18" charset="0"/>
              </a:rPr>
              <a:t>Forêts saines =</a:t>
            </a:r>
          </a:p>
          <a:p>
            <a:r>
              <a:rPr lang="fr-FR" dirty="0">
                <a:effectLst/>
                <a:latin typeface="Calibri" panose="020F0502020204030204" pitchFamily="34" charset="0"/>
                <a:ea typeface="Calibri" panose="020F0502020204030204" pitchFamily="34" charset="0"/>
                <a:cs typeface="Times New Roman" panose="02020603050405020304" pitchFamily="18" charset="0"/>
              </a:rPr>
              <a:t>absorbent le carbone de l'atmosphère sous forme de CO</a:t>
            </a:r>
            <a:r>
              <a:rPr lang="fr-FR" baseline="-25000" dirty="0">
                <a:effectLst/>
                <a:latin typeface="Calibri" panose="020F0502020204030204" pitchFamily="34" charset="0"/>
                <a:ea typeface="Calibri" panose="020F0502020204030204" pitchFamily="34" charset="0"/>
                <a:cs typeface="Times New Roman" panose="02020603050405020304" pitchFamily="18" charset="0"/>
              </a:rPr>
              <a:t>2</a:t>
            </a:r>
          </a:p>
          <a:p>
            <a:r>
              <a:rPr lang="fr-FR" dirty="0">
                <a:effectLst/>
                <a:latin typeface="Calibri" panose="020F0502020204030204" pitchFamily="34" charset="0"/>
                <a:ea typeface="Calibri" panose="020F0502020204030204" pitchFamily="34" charset="0"/>
                <a:cs typeface="Times New Roman" panose="02020603050405020304" pitchFamily="18" charset="0"/>
              </a:rPr>
              <a:t> </a:t>
            </a:r>
            <a:endParaRPr lang="nl-NL" dirty="0">
              <a:latin typeface="Calibri" panose="020F0502020204030204" pitchFamily="34" charset="0"/>
              <a:ea typeface="Calibri" panose="020F0502020204030204" pitchFamily="34" charset="0"/>
              <a:cs typeface="Times New Roman" panose="02020603050405020304" pitchFamily="18" charset="0"/>
            </a:endParaRPr>
          </a:p>
          <a:p>
            <a:r>
              <a:rPr lang="fr-FR" dirty="0">
                <a:effectLst/>
                <a:latin typeface="Calibri" panose="020F0502020204030204" pitchFamily="34" charset="0"/>
                <a:ea typeface="Calibri" panose="020F0502020204030204" pitchFamily="34" charset="0"/>
                <a:cs typeface="Times New Roman" panose="02020603050405020304" pitchFamily="18" charset="0"/>
              </a:rPr>
              <a:t>le retiennent dans les arbres et le sol.</a:t>
            </a:r>
          </a:p>
          <a:p>
            <a:endParaRPr lang="nl-NL" dirty="0">
              <a:effectLst/>
              <a:latin typeface="Calibri" panose="020F0502020204030204" pitchFamily="34" charset="0"/>
              <a:ea typeface="Calibri" panose="020F0502020204030204" pitchFamily="34" charset="0"/>
              <a:cs typeface="Times New Roman" panose="02020603050405020304" pitchFamily="18" charset="0"/>
            </a:endParaRPr>
          </a:p>
          <a:p>
            <a:r>
              <a:rPr lang="fr-FR" dirty="0">
                <a:effectLst/>
                <a:latin typeface="Calibri" panose="020F0502020204030204" pitchFamily="34" charset="0"/>
                <a:ea typeface="Calibri" panose="020F0502020204030204" pitchFamily="34" charset="0"/>
                <a:cs typeface="Times New Roman" panose="02020603050405020304" pitchFamily="18" charset="0"/>
              </a:rPr>
              <a:t>Le changement climatique augmente les risques d’incendies  de forêt et la prolifération de ravageurs envahissants, qui sont particulièrement dommageables pour les forêts déjà fragmentées par les activités humaines.</a:t>
            </a:r>
            <a:endParaRPr lang="en-GB" sz="3600" dirty="0"/>
          </a:p>
        </p:txBody>
      </p:sp>
      <p:pic>
        <p:nvPicPr>
          <p:cNvPr id="3" name="Picture 2" descr="A picture containing text&#10;&#10;Description automatically generated">
            <a:extLst>
              <a:ext uri="{FF2B5EF4-FFF2-40B4-BE49-F238E27FC236}">
                <a16:creationId xmlns:a16="http://schemas.microsoft.com/office/drawing/2014/main" id="{805C3B2D-CD1E-451E-3B37-FFF57F86FB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834"/>
          <a:stretch/>
        </p:blipFill>
        <p:spPr>
          <a:xfrm>
            <a:off x="4019910" y="-13716"/>
            <a:ext cx="5267214" cy="5715000"/>
          </a:xfrm>
          <a:prstGeom prst="rect">
            <a:avLst/>
          </a:prstGeom>
        </p:spPr>
      </p:pic>
      <p:sp>
        <p:nvSpPr>
          <p:cNvPr id="4" name="Rectangle 3">
            <a:extLst>
              <a:ext uri="{FF2B5EF4-FFF2-40B4-BE49-F238E27FC236}">
                <a16:creationId xmlns:a16="http://schemas.microsoft.com/office/drawing/2014/main" id="{4EC2F003-B479-94B1-253E-456A89EC9D15}"/>
              </a:ext>
            </a:extLst>
          </p:cNvPr>
          <p:cNvSpPr/>
          <p:nvPr/>
        </p:nvSpPr>
        <p:spPr>
          <a:xfrm>
            <a:off x="0" y="153392"/>
            <a:ext cx="3363403"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en-GB" sz="2400" b="1" dirty="0" err="1"/>
              <a:t>Climat</a:t>
            </a:r>
            <a:r>
              <a:rPr lang="en-GB" sz="2400" b="1" dirty="0"/>
              <a:t> et nature</a:t>
            </a:r>
          </a:p>
        </p:txBody>
      </p:sp>
      <p:cxnSp>
        <p:nvCxnSpPr>
          <p:cNvPr id="2" name="Straight Arrow Connector 1">
            <a:extLst>
              <a:ext uri="{FF2B5EF4-FFF2-40B4-BE49-F238E27FC236}">
                <a16:creationId xmlns:a16="http://schemas.microsoft.com/office/drawing/2014/main" id="{16187588-4D84-B5B6-0F2B-F58030FDAE50}"/>
              </a:ext>
            </a:extLst>
          </p:cNvPr>
          <p:cNvCxnSpPr/>
          <p:nvPr/>
        </p:nvCxnSpPr>
        <p:spPr>
          <a:xfrm>
            <a:off x="1679448" y="2574036"/>
            <a:ext cx="0" cy="283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232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B3C8B4-1B44-DBC5-A5A0-E3F2EBF3BD9C}"/>
              </a:ext>
            </a:extLst>
          </p:cNvPr>
          <p:cNvSpPr txBox="1"/>
          <p:nvPr/>
        </p:nvSpPr>
        <p:spPr>
          <a:xfrm>
            <a:off x="339947" y="901802"/>
            <a:ext cx="4360069" cy="4676793"/>
          </a:xfrm>
          <a:prstGeom prst="rect">
            <a:avLst/>
          </a:prstGeom>
          <a:noFill/>
        </p:spPr>
        <p:txBody>
          <a:bodyPr wrap="square" rtlCol="0">
            <a:spAutoFit/>
          </a:bodyPr>
          <a:lstStyle/>
          <a:p>
            <a:pPr>
              <a:lnSpc>
                <a:spcPct val="107000"/>
              </a:lnSpc>
              <a:spcAft>
                <a:spcPts val="800"/>
              </a:spcAft>
            </a:pPr>
            <a:r>
              <a:rPr lang="en-GB" sz="3200" b="1" dirty="0">
                <a:effectLst/>
                <a:latin typeface="Calibri" panose="020F0502020204030204" pitchFamily="34" charset="0"/>
                <a:ea typeface="Calibri" panose="020F0502020204030204" pitchFamily="34" charset="0"/>
                <a:cs typeface="Times New Roman" panose="02020603050405020304" pitchFamily="18" charset="0"/>
              </a:rPr>
              <a:t>Les </a:t>
            </a:r>
            <a:r>
              <a:rPr lang="en-GB" sz="3200" b="1" dirty="0" err="1">
                <a:effectLst/>
                <a:latin typeface="Calibri" panose="020F0502020204030204" pitchFamily="34" charset="0"/>
                <a:ea typeface="Calibri" panose="020F0502020204030204" pitchFamily="34" charset="0"/>
                <a:cs typeface="Times New Roman" panose="02020603050405020304" pitchFamily="18" charset="0"/>
              </a:rPr>
              <a:t>océans</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fr-FR" dirty="0">
                <a:latin typeface="Calibri" panose="020F0502020204030204" pitchFamily="34" charset="0"/>
                <a:ea typeface="Calibri" panose="020F0502020204030204" pitchFamily="34" charset="0"/>
                <a:cs typeface="Times New Roman" panose="02020603050405020304" pitchFamily="18" charset="0"/>
              </a:rPr>
              <a:t>U</a:t>
            </a:r>
            <a:r>
              <a:rPr lang="fr-FR" dirty="0">
                <a:effectLst/>
                <a:latin typeface="Calibri" panose="020F0502020204030204" pitchFamily="34" charset="0"/>
                <a:ea typeface="Calibri" panose="020F0502020204030204" pitchFamily="34" charset="0"/>
                <a:cs typeface="Times New Roman" panose="02020603050405020304" pitchFamily="18" charset="0"/>
              </a:rPr>
              <a:t>n écosystème océanique florissant </a:t>
            </a:r>
            <a:r>
              <a:rPr lang="nl-NL" dirty="0">
                <a:effectLst/>
                <a:latin typeface="Calibri" panose="020F0502020204030204" pitchFamily="34" charset="0"/>
                <a:ea typeface="Calibri" panose="020F0502020204030204" pitchFamily="34" charset="0"/>
                <a:cs typeface="Times New Roman" panose="02020603050405020304" pitchFamily="18" charset="0"/>
              </a:rPr>
              <a:t>= </a:t>
            </a:r>
          </a:p>
          <a:p>
            <a:r>
              <a:rPr lang="fr-FR" dirty="0">
                <a:effectLst/>
                <a:latin typeface="Calibri" panose="020F0502020204030204" pitchFamily="34" charset="0"/>
                <a:ea typeface="Calibri" panose="020F0502020204030204" pitchFamily="34" charset="0"/>
                <a:cs typeface="Times New Roman" panose="02020603050405020304" pitchFamily="18" charset="0"/>
              </a:rPr>
              <a:t>carbone extrait de l'atmosphère par le phytoplancton </a:t>
            </a:r>
          </a:p>
          <a:p>
            <a:endParaRPr lang="nl-NL" dirty="0">
              <a:latin typeface="Calibri" panose="020F0502020204030204" pitchFamily="34" charset="0"/>
              <a:ea typeface="Calibri" panose="020F0502020204030204" pitchFamily="34" charset="0"/>
              <a:cs typeface="Times New Roman" panose="02020603050405020304" pitchFamily="18" charset="0"/>
            </a:endParaRPr>
          </a:p>
          <a:p>
            <a:r>
              <a:rPr lang="fr-FR" dirty="0">
                <a:effectLst/>
                <a:latin typeface="Calibri" panose="020F0502020204030204" pitchFamily="34" charset="0"/>
                <a:ea typeface="Calibri" panose="020F0502020204030204" pitchFamily="34" charset="0"/>
                <a:cs typeface="Times New Roman" panose="02020603050405020304" pitchFamily="18" charset="0"/>
              </a:rPr>
              <a:t>stocké dans la biomasse des animaux sauvages </a:t>
            </a:r>
          </a:p>
          <a:p>
            <a:endParaRPr lang="nl-NL" dirty="0">
              <a:effectLst/>
              <a:latin typeface="Calibri" panose="020F0502020204030204" pitchFamily="34" charset="0"/>
              <a:ea typeface="Calibri" panose="020F0502020204030204" pitchFamily="34" charset="0"/>
              <a:cs typeface="Times New Roman" panose="02020603050405020304" pitchFamily="18" charset="0"/>
            </a:endParaRPr>
          </a:p>
          <a:p>
            <a:r>
              <a:rPr lang="fr-FR" dirty="0">
                <a:latin typeface="Calibri" panose="020F0502020204030204" pitchFamily="34" charset="0"/>
                <a:ea typeface="Calibri" panose="020F0502020204030204" pitchFamily="34" charset="0"/>
                <a:cs typeface="Times New Roman" panose="02020603050405020304" pitchFamily="18" charset="0"/>
              </a:rPr>
              <a:t>coule au fond de l'océan sous forme de déchets et d'excréments.</a:t>
            </a:r>
          </a:p>
          <a:p>
            <a:endParaRPr lang="nl-NL"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dirty="0">
                <a:effectLst/>
                <a:latin typeface="Calibri" panose="020F0502020204030204" pitchFamily="34" charset="0"/>
                <a:ea typeface="Calibri" panose="020F0502020204030204" pitchFamily="34" charset="0"/>
                <a:cs typeface="Times New Roman" panose="02020603050405020304" pitchFamily="18" charset="0"/>
              </a:rPr>
              <a:t>Le changement climatique menace des habitats clés qui sont vitaux pour soutenir les écosystèmes océaniques,  tels que les récifs coralliens.</a:t>
            </a:r>
            <a:endParaRPr lang="en-GB" sz="3600" dirty="0"/>
          </a:p>
        </p:txBody>
      </p:sp>
      <p:pic>
        <p:nvPicPr>
          <p:cNvPr id="4" name="Picture 3" descr="Diagram&#10;&#10;Description automatically generated">
            <a:extLst>
              <a:ext uri="{FF2B5EF4-FFF2-40B4-BE49-F238E27FC236}">
                <a16:creationId xmlns:a16="http://schemas.microsoft.com/office/drawing/2014/main" id="{90E188FD-9C32-6512-ECFE-7E6F591D64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613" t="11519" r="10671" b="5403"/>
          <a:stretch/>
        </p:blipFill>
        <p:spPr>
          <a:xfrm>
            <a:off x="4650322" y="804130"/>
            <a:ext cx="4493677" cy="4602059"/>
          </a:xfrm>
          <a:prstGeom prst="rect">
            <a:avLst/>
          </a:prstGeom>
        </p:spPr>
      </p:pic>
      <p:sp>
        <p:nvSpPr>
          <p:cNvPr id="5" name="Rectangle 4">
            <a:extLst>
              <a:ext uri="{FF2B5EF4-FFF2-40B4-BE49-F238E27FC236}">
                <a16:creationId xmlns:a16="http://schemas.microsoft.com/office/drawing/2014/main" id="{C08D5B70-ADC4-52FA-3BFA-F11A5F7600AF}"/>
              </a:ext>
            </a:extLst>
          </p:cNvPr>
          <p:cNvSpPr/>
          <p:nvPr/>
        </p:nvSpPr>
        <p:spPr>
          <a:xfrm>
            <a:off x="0" y="153392"/>
            <a:ext cx="3363403"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en-GB" sz="2400" b="1" dirty="0" err="1"/>
              <a:t>Climat</a:t>
            </a:r>
            <a:r>
              <a:rPr lang="en-GB" sz="2400" b="1" dirty="0"/>
              <a:t> et nature</a:t>
            </a:r>
          </a:p>
        </p:txBody>
      </p:sp>
      <p:cxnSp>
        <p:nvCxnSpPr>
          <p:cNvPr id="3" name="Straight Arrow Connector 2">
            <a:extLst>
              <a:ext uri="{FF2B5EF4-FFF2-40B4-BE49-F238E27FC236}">
                <a16:creationId xmlns:a16="http://schemas.microsoft.com/office/drawing/2014/main" id="{1F34F6E3-6B16-DF55-42D7-48DD8AD0B76F}"/>
              </a:ext>
            </a:extLst>
          </p:cNvPr>
          <p:cNvCxnSpPr/>
          <p:nvPr/>
        </p:nvCxnSpPr>
        <p:spPr>
          <a:xfrm>
            <a:off x="1926336" y="2441448"/>
            <a:ext cx="0" cy="283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6DDE23E-F4B6-7B12-5A7D-C7BA1031596D}"/>
              </a:ext>
            </a:extLst>
          </p:cNvPr>
          <p:cNvCxnSpPr/>
          <p:nvPr/>
        </p:nvCxnSpPr>
        <p:spPr>
          <a:xfrm>
            <a:off x="1941576" y="3243072"/>
            <a:ext cx="0" cy="283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166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392479C-9B4E-2BC6-897F-CABC7D826E8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9078" y="0"/>
            <a:ext cx="4094922" cy="64770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E7FE4B-7E02-ACA8-556C-6D1F9865556E}"/>
              </a:ext>
            </a:extLst>
          </p:cNvPr>
          <p:cNvSpPr txBox="1"/>
          <p:nvPr/>
        </p:nvSpPr>
        <p:spPr>
          <a:xfrm>
            <a:off x="7331102" y="5397639"/>
            <a:ext cx="1900362" cy="276999"/>
          </a:xfrm>
          <a:prstGeom prst="rect">
            <a:avLst/>
          </a:prstGeom>
          <a:noFill/>
        </p:spPr>
        <p:txBody>
          <a:bodyPr wrap="square" rtlCol="0">
            <a:spAutoFit/>
          </a:bodyPr>
          <a:lstStyle/>
          <a:p>
            <a:r>
              <a:rPr lang="en-GB" sz="1200" dirty="0">
                <a:solidFill>
                  <a:schemeClr val="bg1"/>
                </a:solidFill>
              </a:rPr>
              <a:t>© Martin Harvey / WWF</a:t>
            </a:r>
          </a:p>
        </p:txBody>
      </p:sp>
      <p:pic>
        <p:nvPicPr>
          <p:cNvPr id="6" name="Picture 5" descr="A picture containing silhouette, vector graphics&#10;&#10;Description automatically generated">
            <a:extLst>
              <a:ext uri="{FF2B5EF4-FFF2-40B4-BE49-F238E27FC236}">
                <a16:creationId xmlns:a16="http://schemas.microsoft.com/office/drawing/2014/main" id="{6D9BCBF5-B5B6-5C42-2453-B9A07C4CA0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9009" y="2857500"/>
            <a:ext cx="3180721" cy="3180721"/>
          </a:xfrm>
          <a:prstGeom prst="rect">
            <a:avLst/>
          </a:prstGeom>
        </p:spPr>
      </p:pic>
      <p:sp>
        <p:nvSpPr>
          <p:cNvPr id="7" name="TextBox 6">
            <a:extLst>
              <a:ext uri="{FF2B5EF4-FFF2-40B4-BE49-F238E27FC236}">
                <a16:creationId xmlns:a16="http://schemas.microsoft.com/office/drawing/2014/main" id="{5F2B2D55-B972-0969-F380-5FC522A46424}"/>
              </a:ext>
            </a:extLst>
          </p:cNvPr>
          <p:cNvSpPr txBox="1"/>
          <p:nvPr/>
        </p:nvSpPr>
        <p:spPr>
          <a:xfrm>
            <a:off x="242512" y="968843"/>
            <a:ext cx="4719101" cy="2849050"/>
          </a:xfrm>
          <a:prstGeom prst="rect">
            <a:avLst/>
          </a:prstGeom>
          <a:noFill/>
        </p:spPr>
        <p:txBody>
          <a:bodyPr wrap="square" rtlCol="0">
            <a:spAutoFit/>
          </a:bodyPr>
          <a:lstStyle/>
          <a:p>
            <a:pPr algn="just">
              <a:lnSpc>
                <a:spcPct val="107000"/>
              </a:lnSpc>
              <a:spcAft>
                <a:spcPts val="800"/>
              </a:spcAft>
            </a:pPr>
            <a:r>
              <a:rPr lang="fr-FR"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L’augmentation des vagues de chaleur et des sécheresses résultant de la hausse des températures mondiales menace de nombreuses espèces.</a:t>
            </a:r>
          </a:p>
          <a:p>
            <a:pPr algn="just">
              <a:lnSpc>
                <a:spcPct val="107000"/>
              </a:lnSpc>
              <a:spcAft>
                <a:spcPts val="800"/>
              </a:spcAft>
            </a:pPr>
            <a:r>
              <a:rPr lang="fr-FR"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Lors d'une vague de chaleur en Australie en novembre 2018, au moins 23 000 chauves-souris "renard volant" sont mortes en deux jours à cause de la chaleur, réduisant la population nationale de près d'un tiers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C0038990-6D4E-493F-9183-40A061DE42C7}"/>
              </a:ext>
            </a:extLst>
          </p:cNvPr>
          <p:cNvSpPr/>
          <p:nvPr/>
        </p:nvSpPr>
        <p:spPr>
          <a:xfrm>
            <a:off x="0" y="153392"/>
            <a:ext cx="3363403"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en-GB" sz="2400" b="1" dirty="0" err="1"/>
              <a:t>Climat</a:t>
            </a:r>
            <a:r>
              <a:rPr lang="en-GB" sz="2400" b="1" dirty="0"/>
              <a:t> et nature</a:t>
            </a:r>
          </a:p>
        </p:txBody>
      </p:sp>
    </p:spTree>
    <p:extLst>
      <p:ext uri="{BB962C8B-B14F-4D97-AF65-F5344CB8AC3E}">
        <p14:creationId xmlns:p14="http://schemas.microsoft.com/office/powerpoint/2010/main" val="3939291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89B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BCAFE0-8BD0-477A-943C-BBFD7329E5D2}"/>
              </a:ext>
            </a:extLst>
          </p:cNvPr>
          <p:cNvSpPr/>
          <p:nvPr/>
        </p:nvSpPr>
        <p:spPr>
          <a:xfrm>
            <a:off x="0" y="489024"/>
            <a:ext cx="3870388"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en-GB" sz="2400" dirty="0">
                <a:latin typeface="Georgia" panose="02040502050405020303" pitchFamily="18" charset="0"/>
              </a:rPr>
              <a:t>Deep Dive: Freshwater</a:t>
            </a:r>
          </a:p>
        </p:txBody>
      </p:sp>
      <p:sp>
        <p:nvSpPr>
          <p:cNvPr id="6" name="Rectangle 5">
            <a:extLst>
              <a:ext uri="{FF2B5EF4-FFF2-40B4-BE49-F238E27FC236}">
                <a16:creationId xmlns:a16="http://schemas.microsoft.com/office/drawing/2014/main" id="{CDF76782-C488-4694-8878-5BD77097EC86}"/>
              </a:ext>
            </a:extLst>
          </p:cNvPr>
          <p:cNvSpPr/>
          <p:nvPr/>
        </p:nvSpPr>
        <p:spPr>
          <a:xfrm>
            <a:off x="631001" y="1738063"/>
            <a:ext cx="2197104" cy="829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6440"/>
              </a:lnSpc>
            </a:pPr>
            <a:r>
              <a:rPr lang="en-GB" sz="6400" dirty="0">
                <a:solidFill>
                  <a:schemeClr val="tx1"/>
                </a:solidFill>
                <a:latin typeface="WWF" panose="02000000000000000000" pitchFamily="2" charset="0"/>
              </a:rPr>
              <a:t>84%</a:t>
            </a:r>
          </a:p>
        </p:txBody>
      </p:sp>
      <p:sp>
        <p:nvSpPr>
          <p:cNvPr id="7" name="TextBox 6">
            <a:extLst>
              <a:ext uri="{FF2B5EF4-FFF2-40B4-BE49-F238E27FC236}">
                <a16:creationId xmlns:a16="http://schemas.microsoft.com/office/drawing/2014/main" id="{3B5592D4-E254-4363-A929-0AEC6BC513DC}"/>
              </a:ext>
            </a:extLst>
          </p:cNvPr>
          <p:cNvSpPr txBox="1"/>
          <p:nvPr/>
        </p:nvSpPr>
        <p:spPr>
          <a:xfrm>
            <a:off x="628649" y="2627469"/>
            <a:ext cx="3241739" cy="646331"/>
          </a:xfrm>
          <a:prstGeom prst="rect">
            <a:avLst/>
          </a:prstGeom>
          <a:noFill/>
        </p:spPr>
        <p:txBody>
          <a:bodyPr wrap="square" rtlCol="0">
            <a:spAutoFit/>
          </a:bodyPr>
          <a:lstStyle/>
          <a:p>
            <a:r>
              <a:rPr lang="en-GB" dirty="0">
                <a:latin typeface="Georgia" panose="02040502050405020303" pitchFamily="18" charset="0"/>
              </a:rPr>
              <a:t>decrease in population size in freshwater environments</a:t>
            </a:r>
          </a:p>
        </p:txBody>
      </p:sp>
      <p:pic>
        <p:nvPicPr>
          <p:cNvPr id="3" name="Picture 2" descr="A picture containing fish, shark&#10;&#10;Description automatically generated">
            <a:extLst>
              <a:ext uri="{FF2B5EF4-FFF2-40B4-BE49-F238E27FC236}">
                <a16:creationId xmlns:a16="http://schemas.microsoft.com/office/drawing/2014/main" id="{60214301-59C5-D429-DE6A-3B0E5075AB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715000"/>
          </a:xfrm>
          <a:prstGeom prst="rect">
            <a:avLst/>
          </a:prstGeom>
        </p:spPr>
      </p:pic>
      <p:sp>
        <p:nvSpPr>
          <p:cNvPr id="8" name="TextBox 7">
            <a:extLst>
              <a:ext uri="{FF2B5EF4-FFF2-40B4-BE49-F238E27FC236}">
                <a16:creationId xmlns:a16="http://schemas.microsoft.com/office/drawing/2014/main" id="{E5D8F64F-655E-40C3-796B-0EB10C1B7A90}"/>
              </a:ext>
            </a:extLst>
          </p:cNvPr>
          <p:cNvSpPr txBox="1"/>
          <p:nvPr/>
        </p:nvSpPr>
        <p:spPr>
          <a:xfrm>
            <a:off x="7028953" y="5397639"/>
            <a:ext cx="2043485" cy="276999"/>
          </a:xfrm>
          <a:prstGeom prst="rect">
            <a:avLst/>
          </a:prstGeom>
          <a:noFill/>
        </p:spPr>
        <p:txBody>
          <a:bodyPr wrap="square" rtlCol="0">
            <a:spAutoFit/>
          </a:bodyPr>
          <a:lstStyle/>
          <a:p>
            <a:r>
              <a:rPr lang="en-GB" sz="1200" dirty="0">
                <a:solidFill>
                  <a:schemeClr val="bg1"/>
                </a:solidFill>
              </a:rPr>
              <a:t>© Elke Bojanowski / WWF-HK</a:t>
            </a:r>
          </a:p>
        </p:txBody>
      </p:sp>
      <p:sp>
        <p:nvSpPr>
          <p:cNvPr id="11" name="Oval 10">
            <a:extLst>
              <a:ext uri="{FF2B5EF4-FFF2-40B4-BE49-F238E27FC236}">
                <a16:creationId xmlns:a16="http://schemas.microsoft.com/office/drawing/2014/main" id="{9B307261-558C-7E2D-0075-2290AAF3A34D}"/>
              </a:ext>
            </a:extLst>
          </p:cNvPr>
          <p:cNvSpPr/>
          <p:nvPr/>
        </p:nvSpPr>
        <p:spPr>
          <a:xfrm>
            <a:off x="6218685" y="0"/>
            <a:ext cx="2990430" cy="299043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picture containing text, ax, gear&#10;&#10;Description automatically generated">
            <a:extLst>
              <a:ext uri="{FF2B5EF4-FFF2-40B4-BE49-F238E27FC236}">
                <a16:creationId xmlns:a16="http://schemas.microsoft.com/office/drawing/2014/main" id="{C00BB784-DE12-27BB-5BC5-14E85156F4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9664" y="2016520"/>
            <a:ext cx="3062774" cy="1043861"/>
          </a:xfrm>
          <a:prstGeom prst="rect">
            <a:avLst/>
          </a:prstGeom>
        </p:spPr>
      </p:pic>
      <p:sp>
        <p:nvSpPr>
          <p:cNvPr id="12" name="TextBox 11">
            <a:extLst>
              <a:ext uri="{FF2B5EF4-FFF2-40B4-BE49-F238E27FC236}">
                <a16:creationId xmlns:a16="http://schemas.microsoft.com/office/drawing/2014/main" id="{0C46C6C9-61EF-E980-BBA8-A6887E8BB4C2}"/>
              </a:ext>
            </a:extLst>
          </p:cNvPr>
          <p:cNvSpPr txBox="1"/>
          <p:nvPr/>
        </p:nvSpPr>
        <p:spPr>
          <a:xfrm>
            <a:off x="6495019" y="822190"/>
            <a:ext cx="2746210" cy="1354217"/>
          </a:xfrm>
          <a:prstGeom prst="rect">
            <a:avLst/>
          </a:prstGeom>
          <a:noFill/>
        </p:spPr>
        <p:txBody>
          <a:bodyPr wrap="square" rtlCol="0">
            <a:spAutoFit/>
          </a:bodyPr>
          <a:lstStyle/>
          <a:p>
            <a:r>
              <a:rPr lang="en-GB" sz="2800" b="1" dirty="0">
                <a:solidFill>
                  <a:schemeClr val="bg1"/>
                </a:solidFill>
              </a:rPr>
              <a:t>95% </a:t>
            </a:r>
          </a:p>
          <a:p>
            <a:r>
              <a:rPr lang="fr-FR" dirty="0">
                <a:solidFill>
                  <a:schemeClr val="bg1"/>
                </a:solidFill>
              </a:rPr>
              <a:t>Déclin mondial de requins océaniques à pointes blanches </a:t>
            </a:r>
          </a:p>
        </p:txBody>
      </p:sp>
      <p:sp>
        <p:nvSpPr>
          <p:cNvPr id="13" name="TextBox 12">
            <a:extLst>
              <a:ext uri="{FF2B5EF4-FFF2-40B4-BE49-F238E27FC236}">
                <a16:creationId xmlns:a16="http://schemas.microsoft.com/office/drawing/2014/main" id="{0318969A-1BEE-5E56-620A-E1AA97EF2F60}"/>
              </a:ext>
            </a:extLst>
          </p:cNvPr>
          <p:cNvSpPr txBox="1"/>
          <p:nvPr/>
        </p:nvSpPr>
        <p:spPr>
          <a:xfrm rot="567966">
            <a:off x="6699202" y="247722"/>
            <a:ext cx="2491096" cy="830997"/>
          </a:xfrm>
          <a:prstGeom prst="rect">
            <a:avLst/>
          </a:prstGeom>
          <a:noFill/>
        </p:spPr>
        <p:txBody>
          <a:bodyPr wrap="square" rtlCol="0">
            <a:spAutoFit/>
          </a:bodyPr>
          <a:lstStyle/>
          <a:p>
            <a:pPr algn="ctr"/>
            <a:r>
              <a:rPr lang="en-GB" sz="2400" b="1" dirty="0" err="1">
                <a:solidFill>
                  <a:srgbClr val="C00000"/>
                </a:solidFill>
                <a:latin typeface="Bahnschrift SemiLight SemiConde" panose="020B0502040204020203" pitchFamily="34" charset="0"/>
              </a:rPr>
              <a:t>en</a:t>
            </a:r>
            <a:r>
              <a:rPr lang="en-GB" sz="2400" b="1" dirty="0">
                <a:solidFill>
                  <a:srgbClr val="C00000"/>
                </a:solidFill>
                <a:latin typeface="Bahnschrift SemiLight SemiConde" panose="020B0502040204020203" pitchFamily="34" charset="0"/>
              </a:rPr>
              <a:t> danger critique </a:t>
            </a:r>
            <a:r>
              <a:rPr lang="en-GB" sz="2400" b="1" dirty="0" err="1">
                <a:solidFill>
                  <a:srgbClr val="C00000"/>
                </a:solidFill>
                <a:latin typeface="Bahnschrift SemiLight SemiConde" panose="020B0502040204020203" pitchFamily="34" charset="0"/>
              </a:rPr>
              <a:t>d'extinction</a:t>
            </a:r>
            <a:endParaRPr lang="en-GB" sz="2400" b="1" dirty="0">
              <a:solidFill>
                <a:srgbClr val="C00000"/>
              </a:solidFill>
              <a:latin typeface="Bahnschrift SemiLight SemiConde" panose="020B0502040204020203" pitchFamily="34" charset="0"/>
            </a:endParaRPr>
          </a:p>
        </p:txBody>
      </p:sp>
    </p:spTree>
    <p:extLst>
      <p:ext uri="{BB962C8B-B14F-4D97-AF65-F5344CB8AC3E}">
        <p14:creationId xmlns:p14="http://schemas.microsoft.com/office/powerpoint/2010/main" val="3447574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1EED254-E2C7-1815-F3E4-D69853409CA4}"/>
              </a:ext>
            </a:extLst>
          </p:cNvPr>
          <p:cNvSpPr/>
          <p:nvPr/>
        </p:nvSpPr>
        <p:spPr>
          <a:xfrm>
            <a:off x="5592185" y="2539208"/>
            <a:ext cx="3213487" cy="2992912"/>
          </a:xfrm>
          <a:prstGeom prst="ellipse">
            <a:avLst/>
          </a:prstGeom>
          <a:solidFill>
            <a:srgbClr val="D9E6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A41BED-8B12-5CBA-E795-03DF1D13FF4A}"/>
              </a:ext>
            </a:extLst>
          </p:cNvPr>
          <p:cNvPicPr>
            <a:picLocks noChangeAspect="1"/>
          </p:cNvPicPr>
          <p:nvPr/>
        </p:nvPicPr>
        <p:blipFill rotWithShape="1">
          <a:blip r:embed="rId3"/>
          <a:srcRect l="12880" t="-5736" r="-5119" b="19037"/>
          <a:stretch/>
        </p:blipFill>
        <p:spPr>
          <a:xfrm>
            <a:off x="6707124" y="-178549"/>
            <a:ext cx="2635758" cy="2477421"/>
          </a:xfrm>
          <a:prstGeom prst="rect">
            <a:avLst/>
          </a:prstGeom>
        </p:spPr>
      </p:pic>
      <p:sp>
        <p:nvSpPr>
          <p:cNvPr id="2" name="Title 1">
            <a:extLst>
              <a:ext uri="{FF2B5EF4-FFF2-40B4-BE49-F238E27FC236}">
                <a16:creationId xmlns:a16="http://schemas.microsoft.com/office/drawing/2014/main" id="{4B7BFB54-E6FB-16D2-143C-EA8E74648AF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1331C60-BF19-C5DA-B4A4-084876469B9A}"/>
              </a:ext>
            </a:extLst>
          </p:cNvPr>
          <p:cNvSpPr>
            <a:spLocks noGrp="1"/>
          </p:cNvSpPr>
          <p:nvPr>
            <p:ph idx="1"/>
          </p:nvPr>
        </p:nvSpPr>
        <p:spPr>
          <a:xfrm>
            <a:off x="261746" y="1216152"/>
            <a:ext cx="5330439" cy="4027728"/>
          </a:xfrm>
        </p:spPr>
        <p:txBody>
          <a:bodyPr>
            <a:normAutofit/>
          </a:bodyPr>
          <a:lstStyle/>
          <a:p>
            <a:pPr marL="0" indent="0">
              <a:spcAft>
                <a:spcPts val="600"/>
              </a:spcAft>
              <a:buNone/>
            </a:pPr>
            <a:r>
              <a:rPr lang="fr-FR" sz="1800" dirty="0"/>
              <a:t>La population de </a:t>
            </a:r>
            <a:r>
              <a:rPr lang="fr-FR" sz="1800" b="1" dirty="0"/>
              <a:t>requins</a:t>
            </a:r>
            <a:r>
              <a:rPr lang="fr-FR" sz="1800" dirty="0"/>
              <a:t> et de </a:t>
            </a:r>
            <a:r>
              <a:rPr lang="fr-FR" sz="1800" b="1" dirty="0"/>
              <a:t>raies</a:t>
            </a:r>
            <a:r>
              <a:rPr lang="fr-FR" sz="1800" dirty="0"/>
              <a:t> a diminué de 71 % au cours des 50 dernières années. </a:t>
            </a:r>
          </a:p>
          <a:p>
            <a:pPr marL="0" indent="0">
              <a:spcAft>
                <a:spcPts val="600"/>
              </a:spcAft>
              <a:buNone/>
            </a:pPr>
            <a:r>
              <a:rPr lang="fr-FR" sz="1800" dirty="0"/>
              <a:t>24 des 31 espèces sont en danger d’extinction.</a:t>
            </a:r>
          </a:p>
          <a:p>
            <a:pPr marL="0" indent="0">
              <a:spcAft>
                <a:spcPts val="600"/>
              </a:spcAft>
              <a:buNone/>
            </a:pPr>
            <a:r>
              <a:rPr lang="fr-FR" sz="1800" dirty="0"/>
              <a:t>Ce sont des prédateurs supérieurs dans la chaîne alimentaire de l'océan. </a:t>
            </a:r>
          </a:p>
          <a:p>
            <a:pPr marL="0" indent="0">
              <a:spcAft>
                <a:spcPts val="600"/>
              </a:spcAft>
              <a:buNone/>
            </a:pPr>
            <a:r>
              <a:rPr lang="fr-FR" sz="1800" dirty="0"/>
              <a:t>Sans eux, l'écosystème se dérègle. </a:t>
            </a:r>
          </a:p>
          <a:p>
            <a:pPr marL="0" indent="0">
              <a:spcAft>
                <a:spcPts val="600"/>
              </a:spcAft>
              <a:buNone/>
            </a:pPr>
            <a:r>
              <a:rPr lang="fr-FR" sz="1800" dirty="0"/>
              <a:t>Provoque un changement de comportement chez d'autres espèces .</a:t>
            </a:r>
          </a:p>
          <a:p>
            <a:pPr marL="0" indent="0">
              <a:spcAft>
                <a:spcPts val="600"/>
              </a:spcAft>
              <a:buNone/>
            </a:pPr>
            <a:r>
              <a:rPr lang="fr-FR" sz="1800" dirty="0"/>
              <a:t>Entraîne des filets de pêche vides.</a:t>
            </a:r>
          </a:p>
          <a:p>
            <a:pPr marL="0" indent="0">
              <a:spcAft>
                <a:spcPts val="600"/>
              </a:spcAft>
              <a:buNone/>
            </a:pPr>
            <a:r>
              <a:rPr lang="fr-FR" sz="1800" dirty="0"/>
              <a:t>Faire en sorte que les baleines pilotes ne soient plus protégées.</a:t>
            </a:r>
            <a:endParaRPr lang="fr-BE" sz="1800" dirty="0"/>
          </a:p>
        </p:txBody>
      </p:sp>
      <p:sp>
        <p:nvSpPr>
          <p:cNvPr id="4" name="Rectangle 3">
            <a:extLst>
              <a:ext uri="{FF2B5EF4-FFF2-40B4-BE49-F238E27FC236}">
                <a16:creationId xmlns:a16="http://schemas.microsoft.com/office/drawing/2014/main" id="{8CD6B172-02C7-13F0-9785-20C2E586BF54}"/>
              </a:ext>
            </a:extLst>
          </p:cNvPr>
          <p:cNvSpPr/>
          <p:nvPr/>
        </p:nvSpPr>
        <p:spPr>
          <a:xfrm>
            <a:off x="0" y="153392"/>
            <a:ext cx="3363403"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en-GB" sz="2400" b="1" dirty="0" err="1"/>
              <a:t>Climat</a:t>
            </a:r>
            <a:r>
              <a:rPr lang="en-GB" sz="2400" b="1" dirty="0"/>
              <a:t> et nature  </a:t>
            </a:r>
          </a:p>
        </p:txBody>
      </p:sp>
      <p:pic>
        <p:nvPicPr>
          <p:cNvPr id="5" name="Picture 4">
            <a:extLst>
              <a:ext uri="{FF2B5EF4-FFF2-40B4-BE49-F238E27FC236}">
                <a16:creationId xmlns:a16="http://schemas.microsoft.com/office/drawing/2014/main" id="{00FAA511-65E1-64B6-185E-85C516F21FE9}"/>
              </a:ext>
            </a:extLst>
          </p:cNvPr>
          <p:cNvPicPr>
            <a:picLocks noChangeAspect="1"/>
          </p:cNvPicPr>
          <p:nvPr/>
        </p:nvPicPr>
        <p:blipFill>
          <a:blip r:embed="rId4"/>
          <a:stretch>
            <a:fillRect/>
          </a:stretch>
        </p:blipFill>
        <p:spPr>
          <a:xfrm>
            <a:off x="5592185" y="3514411"/>
            <a:ext cx="3066554" cy="1042506"/>
          </a:xfrm>
          <a:prstGeom prst="rect">
            <a:avLst/>
          </a:prstGeom>
        </p:spPr>
      </p:pic>
    </p:spTree>
    <p:extLst>
      <p:ext uri="{BB962C8B-B14F-4D97-AF65-F5344CB8AC3E}">
        <p14:creationId xmlns:p14="http://schemas.microsoft.com/office/powerpoint/2010/main" val="889416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12A99DA-1A9E-42AF-0581-5E6F995D409A}"/>
              </a:ext>
            </a:extLst>
          </p:cNvPr>
          <p:cNvSpPr/>
          <p:nvPr/>
        </p:nvSpPr>
        <p:spPr>
          <a:xfrm>
            <a:off x="5276088" y="4035758"/>
            <a:ext cx="1159036" cy="1020873"/>
          </a:xfrm>
          <a:prstGeom prst="ellipse">
            <a:avLst/>
          </a:prstGeom>
          <a:solidFill>
            <a:srgbClr val="AAC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D52FC44F-BA9C-0D4C-B740-5CF22ADE6083}"/>
              </a:ext>
            </a:extLst>
          </p:cNvPr>
          <p:cNvSpPr/>
          <p:nvPr/>
        </p:nvSpPr>
        <p:spPr>
          <a:xfrm>
            <a:off x="0" y="185068"/>
            <a:ext cx="6254496"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fr-FR" sz="2400" b="1" dirty="0"/>
              <a:t>Transformer notre relation à la nature</a:t>
            </a:r>
            <a:endParaRPr lang="en-GB" sz="2400" b="1" dirty="0"/>
          </a:p>
        </p:txBody>
      </p:sp>
      <p:pic>
        <p:nvPicPr>
          <p:cNvPr id="4" name="Picture 3" descr="A picture containing text, vector graphics&#10;&#10;Description automatically generated">
            <a:extLst>
              <a:ext uri="{FF2B5EF4-FFF2-40B4-BE49-F238E27FC236}">
                <a16:creationId xmlns:a16="http://schemas.microsoft.com/office/drawing/2014/main" id="{B6C051B0-DDFB-6085-A0F6-4EBCDA1DD0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4208" y="972530"/>
            <a:ext cx="6473582" cy="4577747"/>
          </a:xfrm>
          <a:prstGeom prst="rect">
            <a:avLst/>
          </a:prstGeom>
        </p:spPr>
      </p:pic>
      <p:sp>
        <p:nvSpPr>
          <p:cNvPr id="10" name="TextBox 9">
            <a:extLst>
              <a:ext uri="{FF2B5EF4-FFF2-40B4-BE49-F238E27FC236}">
                <a16:creationId xmlns:a16="http://schemas.microsoft.com/office/drawing/2014/main" id="{E822E447-72CB-4E0B-3601-A7AA8A9D5C47}"/>
              </a:ext>
            </a:extLst>
          </p:cNvPr>
          <p:cNvSpPr txBox="1"/>
          <p:nvPr/>
        </p:nvSpPr>
        <p:spPr>
          <a:xfrm>
            <a:off x="24071" y="2034735"/>
            <a:ext cx="2167038" cy="369332"/>
          </a:xfrm>
          <a:prstGeom prst="rect">
            <a:avLst/>
          </a:prstGeom>
          <a:solidFill>
            <a:schemeClr val="accent2">
              <a:lumMod val="40000"/>
              <a:lumOff val="60000"/>
            </a:schemeClr>
          </a:solidFill>
        </p:spPr>
        <p:txBody>
          <a:bodyPr wrap="square" rtlCol="0">
            <a:spAutoFit/>
          </a:bodyPr>
          <a:lstStyle/>
          <a:p>
            <a:r>
              <a:rPr lang="en-GB" b="1" dirty="0"/>
              <a:t>De </a:t>
            </a:r>
            <a:r>
              <a:rPr lang="en-GB" b="1" dirty="0" err="1"/>
              <a:t>cette</a:t>
            </a:r>
            <a:r>
              <a:rPr lang="en-GB" b="1" dirty="0"/>
              <a:t> situation… </a:t>
            </a:r>
          </a:p>
        </p:txBody>
      </p:sp>
      <p:sp>
        <p:nvSpPr>
          <p:cNvPr id="11" name="TextBox 10">
            <a:extLst>
              <a:ext uri="{FF2B5EF4-FFF2-40B4-BE49-F238E27FC236}">
                <a16:creationId xmlns:a16="http://schemas.microsoft.com/office/drawing/2014/main" id="{1F8D909D-23BB-7B55-C6ED-E59CC13ED596}"/>
              </a:ext>
            </a:extLst>
          </p:cNvPr>
          <p:cNvSpPr txBox="1"/>
          <p:nvPr/>
        </p:nvSpPr>
        <p:spPr>
          <a:xfrm>
            <a:off x="6420615" y="153314"/>
            <a:ext cx="2723385" cy="646331"/>
          </a:xfrm>
          <a:prstGeom prst="rect">
            <a:avLst/>
          </a:prstGeom>
          <a:solidFill>
            <a:schemeClr val="accent6">
              <a:lumMod val="40000"/>
              <a:lumOff val="60000"/>
            </a:schemeClr>
          </a:solidFill>
        </p:spPr>
        <p:txBody>
          <a:bodyPr wrap="square" rtlCol="0">
            <a:spAutoFit/>
          </a:bodyPr>
          <a:lstStyle/>
          <a:p>
            <a:r>
              <a:rPr lang="fr-FR" b="1" dirty="0"/>
              <a:t>…à une planète saine qui fonctionne pour…</a:t>
            </a:r>
            <a:endParaRPr lang="en-GB" b="1" dirty="0"/>
          </a:p>
        </p:txBody>
      </p:sp>
      <p:sp>
        <p:nvSpPr>
          <p:cNvPr id="12" name="TextBox 11">
            <a:extLst>
              <a:ext uri="{FF2B5EF4-FFF2-40B4-BE49-F238E27FC236}">
                <a16:creationId xmlns:a16="http://schemas.microsoft.com/office/drawing/2014/main" id="{EEE8686D-248E-709F-3106-083CCF25336D}"/>
              </a:ext>
            </a:extLst>
          </p:cNvPr>
          <p:cNvSpPr txBox="1"/>
          <p:nvPr/>
        </p:nvSpPr>
        <p:spPr>
          <a:xfrm>
            <a:off x="24071" y="2507795"/>
            <a:ext cx="1752815" cy="2062103"/>
          </a:xfrm>
          <a:prstGeom prst="rect">
            <a:avLst/>
          </a:prstGeom>
          <a:solidFill>
            <a:schemeClr val="accent2">
              <a:lumMod val="40000"/>
              <a:lumOff val="60000"/>
            </a:schemeClr>
          </a:solidFill>
        </p:spPr>
        <p:txBody>
          <a:bodyPr wrap="square" rtlCol="0">
            <a:spAutoFit/>
          </a:bodyPr>
          <a:lstStyle/>
          <a:p>
            <a:pPr marL="285750" indent="-285750">
              <a:buFont typeface="Arial" panose="020B0604020202020204" pitchFamily="34" charset="0"/>
              <a:buChar char="•"/>
            </a:pPr>
            <a:r>
              <a:rPr lang="en-GB" sz="1600" dirty="0" err="1"/>
              <a:t>Changement</a:t>
            </a:r>
            <a:r>
              <a:rPr lang="en-GB" sz="1600" dirty="0"/>
              <a:t> </a:t>
            </a:r>
            <a:r>
              <a:rPr lang="en-GB" sz="1600" dirty="0" err="1"/>
              <a:t>climatique</a:t>
            </a:r>
            <a:endParaRPr lang="en-GB" sz="1600" dirty="0"/>
          </a:p>
          <a:p>
            <a:pPr marL="285750" indent="-285750">
              <a:buFont typeface="Arial" panose="020B0604020202020204" pitchFamily="34" charset="0"/>
              <a:buChar char="•"/>
            </a:pPr>
            <a:r>
              <a:rPr lang="en-GB" sz="1600" dirty="0"/>
              <a:t>Pollution</a:t>
            </a:r>
          </a:p>
          <a:p>
            <a:pPr marL="285750" indent="-285750">
              <a:buFont typeface="Arial" panose="020B0604020202020204" pitchFamily="34" charset="0"/>
              <a:buChar char="•"/>
            </a:pPr>
            <a:r>
              <a:rPr lang="en-GB" sz="1600" dirty="0" err="1"/>
              <a:t>Perte</a:t>
            </a:r>
            <a:r>
              <a:rPr lang="en-GB" sz="1600" dirty="0"/>
              <a:t> </a:t>
            </a:r>
            <a:r>
              <a:rPr lang="en-GB" sz="1600" dirty="0" err="1"/>
              <a:t>d’habitat</a:t>
            </a:r>
            <a:endParaRPr lang="en-GB" sz="1600" dirty="0"/>
          </a:p>
          <a:p>
            <a:pPr marL="285750" indent="-285750">
              <a:buFont typeface="Arial" panose="020B0604020202020204" pitchFamily="34" charset="0"/>
              <a:buChar char="•"/>
            </a:pPr>
            <a:r>
              <a:rPr lang="en-GB" sz="1600" dirty="0"/>
              <a:t>Extinction de la vie </a:t>
            </a:r>
            <a:r>
              <a:rPr lang="en-GB" sz="1600" dirty="0" err="1"/>
              <a:t>sauvage</a:t>
            </a:r>
            <a:endParaRPr lang="en-GB" sz="1600" dirty="0"/>
          </a:p>
          <a:p>
            <a:pPr marL="285750" indent="-285750">
              <a:buFont typeface="Arial" panose="020B0604020202020204" pitchFamily="34" charset="0"/>
              <a:buChar char="•"/>
            </a:pPr>
            <a:r>
              <a:rPr lang="en-GB" sz="1600" dirty="0"/>
              <a:t>Fragmentation de </a:t>
            </a:r>
            <a:r>
              <a:rPr lang="en-GB" sz="1600" dirty="0" err="1"/>
              <a:t>l’habitat</a:t>
            </a:r>
            <a:endParaRPr lang="en-GB" sz="1600" dirty="0"/>
          </a:p>
        </p:txBody>
      </p:sp>
      <p:sp>
        <p:nvSpPr>
          <p:cNvPr id="13" name="TextBox 12">
            <a:extLst>
              <a:ext uri="{FF2B5EF4-FFF2-40B4-BE49-F238E27FC236}">
                <a16:creationId xmlns:a16="http://schemas.microsoft.com/office/drawing/2014/main" id="{96A671CD-F1E9-DEB5-C613-44D31F24D153}"/>
              </a:ext>
            </a:extLst>
          </p:cNvPr>
          <p:cNvSpPr txBox="1"/>
          <p:nvPr/>
        </p:nvSpPr>
        <p:spPr>
          <a:xfrm>
            <a:off x="7964168" y="2291741"/>
            <a:ext cx="1096997" cy="369332"/>
          </a:xfrm>
          <a:prstGeom prst="rect">
            <a:avLst/>
          </a:prstGeom>
          <a:solidFill>
            <a:schemeClr val="accent6">
              <a:lumMod val="40000"/>
              <a:lumOff val="60000"/>
            </a:schemeClr>
          </a:solidFill>
        </p:spPr>
        <p:txBody>
          <a:bodyPr wrap="square" rtlCol="0">
            <a:spAutoFit/>
          </a:bodyPr>
          <a:lstStyle/>
          <a:p>
            <a:r>
              <a:rPr lang="en-GB" b="1" dirty="0"/>
              <a:t>La nature</a:t>
            </a:r>
          </a:p>
        </p:txBody>
      </p:sp>
      <p:sp>
        <p:nvSpPr>
          <p:cNvPr id="14" name="TextBox 13">
            <a:extLst>
              <a:ext uri="{FF2B5EF4-FFF2-40B4-BE49-F238E27FC236}">
                <a16:creationId xmlns:a16="http://schemas.microsoft.com/office/drawing/2014/main" id="{148ECBEA-5B60-CAAE-0DDA-500637B6E551}"/>
              </a:ext>
            </a:extLst>
          </p:cNvPr>
          <p:cNvSpPr txBox="1"/>
          <p:nvPr/>
        </p:nvSpPr>
        <p:spPr>
          <a:xfrm>
            <a:off x="7856494" y="3506838"/>
            <a:ext cx="1159036" cy="646331"/>
          </a:xfrm>
          <a:prstGeom prst="rect">
            <a:avLst/>
          </a:prstGeom>
          <a:solidFill>
            <a:schemeClr val="accent6">
              <a:lumMod val="40000"/>
              <a:lumOff val="60000"/>
            </a:schemeClr>
          </a:solidFill>
        </p:spPr>
        <p:txBody>
          <a:bodyPr wrap="square" rtlCol="0">
            <a:spAutoFit/>
          </a:bodyPr>
          <a:lstStyle/>
          <a:p>
            <a:r>
              <a:rPr lang="en-GB" b="1" dirty="0"/>
              <a:t>Les </a:t>
            </a:r>
            <a:r>
              <a:rPr lang="en-GB" b="1" dirty="0" err="1"/>
              <a:t>peuples</a:t>
            </a:r>
            <a:r>
              <a:rPr lang="en-GB" b="1" dirty="0"/>
              <a:t> </a:t>
            </a:r>
          </a:p>
        </p:txBody>
      </p:sp>
      <p:sp>
        <p:nvSpPr>
          <p:cNvPr id="15" name="TextBox 14">
            <a:extLst>
              <a:ext uri="{FF2B5EF4-FFF2-40B4-BE49-F238E27FC236}">
                <a16:creationId xmlns:a16="http://schemas.microsoft.com/office/drawing/2014/main" id="{2675744E-638E-FE9F-8932-15C005C7994D}"/>
              </a:ext>
            </a:extLst>
          </p:cNvPr>
          <p:cNvSpPr txBox="1"/>
          <p:nvPr/>
        </p:nvSpPr>
        <p:spPr>
          <a:xfrm>
            <a:off x="7031567" y="5051579"/>
            <a:ext cx="1043693" cy="369332"/>
          </a:xfrm>
          <a:prstGeom prst="rect">
            <a:avLst/>
          </a:prstGeom>
          <a:solidFill>
            <a:schemeClr val="accent6">
              <a:lumMod val="40000"/>
              <a:lumOff val="60000"/>
            </a:schemeClr>
          </a:solidFill>
        </p:spPr>
        <p:txBody>
          <a:bodyPr wrap="square" rtlCol="0">
            <a:spAutoFit/>
          </a:bodyPr>
          <a:lstStyle/>
          <a:p>
            <a:r>
              <a:rPr lang="en-GB" b="1" dirty="0"/>
              <a:t>Le </a:t>
            </a:r>
            <a:r>
              <a:rPr lang="en-GB" b="1" dirty="0" err="1"/>
              <a:t>climat</a:t>
            </a:r>
            <a:r>
              <a:rPr lang="en-GB" b="1" dirty="0"/>
              <a:t> </a:t>
            </a:r>
          </a:p>
        </p:txBody>
      </p:sp>
    </p:spTree>
    <p:extLst>
      <p:ext uri="{BB962C8B-B14F-4D97-AF65-F5344CB8AC3E}">
        <p14:creationId xmlns:p14="http://schemas.microsoft.com/office/powerpoint/2010/main" val="2605794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on a boat in a river&#10;&#10;Description automatically generated with low confidence">
            <a:extLst>
              <a:ext uri="{FF2B5EF4-FFF2-40B4-BE49-F238E27FC236}">
                <a16:creationId xmlns:a16="http://schemas.microsoft.com/office/drawing/2014/main" id="{8C02C704-EC7A-FD3E-7AE8-3B0743EF97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84" y="-30948"/>
            <a:ext cx="9198112" cy="5745947"/>
          </a:xfrm>
          <a:prstGeom prst="rect">
            <a:avLst/>
          </a:prstGeom>
        </p:spPr>
      </p:pic>
      <p:sp>
        <p:nvSpPr>
          <p:cNvPr id="4" name="Rectangle 3">
            <a:extLst>
              <a:ext uri="{FF2B5EF4-FFF2-40B4-BE49-F238E27FC236}">
                <a16:creationId xmlns:a16="http://schemas.microsoft.com/office/drawing/2014/main" id="{25AEB418-D957-5D40-31E5-367CA1E17220}"/>
              </a:ext>
            </a:extLst>
          </p:cNvPr>
          <p:cNvSpPr/>
          <p:nvPr/>
        </p:nvSpPr>
        <p:spPr>
          <a:xfrm>
            <a:off x="-58684" y="5239512"/>
            <a:ext cx="4630684" cy="475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111181-49E4-4041-F35A-9E6F21B28321}"/>
              </a:ext>
            </a:extLst>
          </p:cNvPr>
          <p:cNvSpPr txBox="1"/>
          <p:nvPr/>
        </p:nvSpPr>
        <p:spPr>
          <a:xfrm>
            <a:off x="6668919" y="5376276"/>
            <a:ext cx="2479653" cy="307777"/>
          </a:xfrm>
          <a:prstGeom prst="rect">
            <a:avLst/>
          </a:prstGeom>
          <a:noFill/>
        </p:spPr>
        <p:txBody>
          <a:bodyPr wrap="none" rtlCol="0">
            <a:spAutoFit/>
          </a:bodyPr>
          <a:lstStyle/>
          <a:p>
            <a:r>
              <a:rPr lang="en-GB" sz="1400" dirty="0">
                <a:solidFill>
                  <a:schemeClr val="bg1"/>
                </a:solidFill>
              </a:rPr>
              <a:t>© Daniel Martínez / WWF-Peru</a:t>
            </a:r>
          </a:p>
        </p:txBody>
      </p:sp>
      <p:sp>
        <p:nvSpPr>
          <p:cNvPr id="9" name="Rectangle 8">
            <a:extLst>
              <a:ext uri="{FF2B5EF4-FFF2-40B4-BE49-F238E27FC236}">
                <a16:creationId xmlns:a16="http://schemas.microsoft.com/office/drawing/2014/main" id="{40535ACE-DA9D-2962-1605-D03E2CF8434A}"/>
              </a:ext>
            </a:extLst>
          </p:cNvPr>
          <p:cNvSpPr/>
          <p:nvPr/>
        </p:nvSpPr>
        <p:spPr>
          <a:xfrm>
            <a:off x="795529" y="685998"/>
            <a:ext cx="7242048" cy="25853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3F5A20C0-DC86-ABF2-4F56-F989EC1CF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6768" y="78318"/>
            <a:ext cx="1757064" cy="2779182"/>
          </a:xfrm>
          <a:prstGeom prst="rect">
            <a:avLst/>
          </a:prstGeom>
        </p:spPr>
      </p:pic>
      <p:sp>
        <p:nvSpPr>
          <p:cNvPr id="10" name="TextBox 9">
            <a:extLst>
              <a:ext uri="{FF2B5EF4-FFF2-40B4-BE49-F238E27FC236}">
                <a16:creationId xmlns:a16="http://schemas.microsoft.com/office/drawing/2014/main" id="{69484C35-9244-4B3A-9FFD-34687059CD16}"/>
              </a:ext>
            </a:extLst>
          </p:cNvPr>
          <p:cNvSpPr txBox="1"/>
          <p:nvPr/>
        </p:nvSpPr>
        <p:spPr>
          <a:xfrm>
            <a:off x="810168" y="685999"/>
            <a:ext cx="5858751" cy="2308324"/>
          </a:xfrm>
          <a:prstGeom prst="rect">
            <a:avLst/>
          </a:prstGeom>
          <a:noFill/>
        </p:spPr>
        <p:txBody>
          <a:bodyPr wrap="square" rtlCol="0">
            <a:spAutoFit/>
          </a:bodyPr>
          <a:lstStyle/>
          <a:p>
            <a:r>
              <a:rPr lang="fr-F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 peuples indigènes </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désignent les premiers habitants humains d'une région.</a:t>
            </a:r>
          </a:p>
          <a:p>
            <a:endPar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Leur leadership et leurs connaissances locales sont essentiels à tout effort visant à protéger un paysage et sa faune.</a:t>
            </a:r>
          </a:p>
          <a:p>
            <a:endPar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Leurs droits doivent être respectés et promus à tout moment.</a:t>
            </a:r>
            <a:endParaRPr lang="en-GB" dirty="0"/>
          </a:p>
        </p:txBody>
      </p:sp>
      <p:sp>
        <p:nvSpPr>
          <p:cNvPr id="3" name="TextBox 2">
            <a:extLst>
              <a:ext uri="{FF2B5EF4-FFF2-40B4-BE49-F238E27FC236}">
                <a16:creationId xmlns:a16="http://schemas.microsoft.com/office/drawing/2014/main" id="{81354BB1-9E47-9B54-AB89-178053531C0F}"/>
              </a:ext>
            </a:extLst>
          </p:cNvPr>
          <p:cNvSpPr txBox="1"/>
          <p:nvPr/>
        </p:nvSpPr>
        <p:spPr>
          <a:xfrm>
            <a:off x="-58684" y="5266548"/>
            <a:ext cx="4630684" cy="400110"/>
          </a:xfrm>
          <a:prstGeom prst="rect">
            <a:avLst/>
          </a:prstGeom>
          <a:noFill/>
        </p:spPr>
        <p:txBody>
          <a:bodyPr wrap="square">
            <a:spAutoFit/>
          </a:bodyPr>
          <a:lstStyle/>
          <a:p>
            <a:r>
              <a:rPr lang="en-US" sz="1000" dirty="0"/>
              <a:t>https://www.un.org/development/desa/indigenouspeoples/publications/2013/09/adolescent-friendly-version-of-the-un-declaration-on-the-rights-of-indigenous-peoples/  </a:t>
            </a:r>
          </a:p>
        </p:txBody>
      </p:sp>
    </p:spTree>
    <p:extLst>
      <p:ext uri="{BB962C8B-B14F-4D97-AF65-F5344CB8AC3E}">
        <p14:creationId xmlns:p14="http://schemas.microsoft.com/office/powerpoint/2010/main" val="3414924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60C972F-A3C3-A45C-B57C-00246A655D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9"/>
          <a:stretch/>
        </p:blipFill>
        <p:spPr bwMode="auto">
          <a:xfrm>
            <a:off x="0" y="-8930"/>
            <a:ext cx="9144000" cy="57239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ECAB0D0-CC83-E772-AA8F-20009866CED6}"/>
              </a:ext>
            </a:extLst>
          </p:cNvPr>
          <p:cNvSpPr/>
          <p:nvPr/>
        </p:nvSpPr>
        <p:spPr>
          <a:xfrm>
            <a:off x="-1" y="136305"/>
            <a:ext cx="4700338"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nl-NL" sz="2400" b="1" dirty="0"/>
              <a:t>Focus sur l’Amazonie</a:t>
            </a:r>
          </a:p>
        </p:txBody>
      </p:sp>
      <p:pic>
        <p:nvPicPr>
          <p:cNvPr id="11" name="Picture 10" descr="A screenshot of a video game&#10;&#10;Description automatically generated">
            <a:extLst>
              <a:ext uri="{FF2B5EF4-FFF2-40B4-BE49-F238E27FC236}">
                <a16:creationId xmlns:a16="http://schemas.microsoft.com/office/drawing/2014/main" id="{71393770-8BC8-F37B-F5B2-087DF4BCB2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2413" y="998068"/>
            <a:ext cx="8588578" cy="4373510"/>
          </a:xfrm>
          <a:prstGeom prst="rect">
            <a:avLst/>
          </a:prstGeom>
        </p:spPr>
      </p:pic>
      <p:sp>
        <p:nvSpPr>
          <p:cNvPr id="12" name="TextBox 11">
            <a:extLst>
              <a:ext uri="{FF2B5EF4-FFF2-40B4-BE49-F238E27FC236}">
                <a16:creationId xmlns:a16="http://schemas.microsoft.com/office/drawing/2014/main" id="{3D3EE7AD-5DFF-E840-8FBC-7AF68821426B}"/>
              </a:ext>
            </a:extLst>
          </p:cNvPr>
          <p:cNvSpPr txBox="1"/>
          <p:nvPr/>
        </p:nvSpPr>
        <p:spPr>
          <a:xfrm>
            <a:off x="0" y="5376043"/>
            <a:ext cx="2107052" cy="307777"/>
          </a:xfrm>
          <a:prstGeom prst="rect">
            <a:avLst/>
          </a:prstGeom>
          <a:noFill/>
        </p:spPr>
        <p:txBody>
          <a:bodyPr wrap="none" rtlCol="0">
            <a:spAutoFit/>
          </a:bodyPr>
          <a:lstStyle/>
          <a:p>
            <a:r>
              <a:rPr lang="en-GB" sz="1400" dirty="0">
                <a:solidFill>
                  <a:schemeClr val="bg1"/>
                </a:solidFill>
              </a:rPr>
              <a:t>© Luis Barreto / WWF-UK</a:t>
            </a:r>
          </a:p>
        </p:txBody>
      </p:sp>
    </p:spTree>
    <p:extLst>
      <p:ext uri="{BB962C8B-B14F-4D97-AF65-F5344CB8AC3E}">
        <p14:creationId xmlns:p14="http://schemas.microsoft.com/office/powerpoint/2010/main" val="214991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36ECF5-A3A8-0643-BF86-209CF5171C89}"/>
              </a:ext>
            </a:extLst>
          </p:cNvPr>
          <p:cNvSpPr/>
          <p:nvPr/>
        </p:nvSpPr>
        <p:spPr>
          <a:xfrm>
            <a:off x="309282" y="995706"/>
            <a:ext cx="4262717" cy="4462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2000" dirty="0">
              <a:solidFill>
                <a:schemeClr val="tx1"/>
              </a:solidFill>
              <a:cs typeface="Calibri"/>
            </a:endParaRPr>
          </a:p>
          <a:p>
            <a:pPr algn="just"/>
            <a:r>
              <a:rPr lang="en-US" sz="2000" dirty="0">
                <a:solidFill>
                  <a:schemeClr val="tx1"/>
                </a:solidFill>
              </a:rPr>
              <a:t>Il </a:t>
            </a:r>
            <a:r>
              <a:rPr lang="en-US" sz="2000" dirty="0" err="1">
                <a:solidFill>
                  <a:schemeClr val="tx1"/>
                </a:solidFill>
              </a:rPr>
              <a:t>s'agit</a:t>
            </a:r>
            <a:r>
              <a:rPr lang="en-US" sz="2000" dirty="0">
                <a:solidFill>
                  <a:schemeClr val="tx1"/>
                </a:solidFill>
              </a:rPr>
              <a:t> d'un </a:t>
            </a:r>
            <a:r>
              <a:rPr lang="en-US" sz="2000" b="1" dirty="0" err="1">
                <a:solidFill>
                  <a:schemeClr val="accent6">
                    <a:lumMod val="50000"/>
                  </a:schemeClr>
                </a:solidFill>
              </a:rPr>
              <a:t>bilan</a:t>
            </a:r>
            <a:r>
              <a:rPr lang="en-US" sz="2000" b="1" dirty="0">
                <a:solidFill>
                  <a:schemeClr val="accent6">
                    <a:lumMod val="50000"/>
                  </a:schemeClr>
                </a:solidFill>
              </a:rPr>
              <a:t> de </a:t>
            </a:r>
            <a:r>
              <a:rPr lang="en-US" sz="2000" b="1" dirty="0" err="1">
                <a:solidFill>
                  <a:schemeClr val="accent6">
                    <a:lumMod val="50000"/>
                  </a:schemeClr>
                </a:solidFill>
              </a:rPr>
              <a:t>santé</a:t>
            </a:r>
            <a:r>
              <a:rPr lang="en-US" sz="2000" b="1" dirty="0">
                <a:solidFill>
                  <a:schemeClr val="accent6">
                    <a:lumMod val="50000"/>
                  </a:schemeClr>
                </a:solidFill>
              </a:rPr>
              <a:t> </a:t>
            </a:r>
            <a:r>
              <a:rPr lang="en-US" sz="2000" dirty="0">
                <a:solidFill>
                  <a:schemeClr val="tx1"/>
                </a:solidFill>
              </a:rPr>
              <a:t>de la </a:t>
            </a:r>
            <a:r>
              <a:rPr lang="en-US" sz="2000" dirty="0" err="1">
                <a:solidFill>
                  <a:schemeClr val="tx1"/>
                </a:solidFill>
              </a:rPr>
              <a:t>planète</a:t>
            </a:r>
            <a:r>
              <a:rPr lang="en-US" sz="2000" dirty="0">
                <a:solidFill>
                  <a:schemeClr val="tx1"/>
                </a:solidFill>
              </a:rPr>
              <a:t> :  </a:t>
            </a:r>
            <a:r>
              <a:rPr lang="fr-FR" sz="2000" dirty="0">
                <a:solidFill>
                  <a:schemeClr val="tx1"/>
                </a:solidFill>
              </a:rPr>
              <a:t>C</a:t>
            </a:r>
            <a:r>
              <a:rPr lang="fr-FR" sz="2000" b="0" kern="1200" noProof="0" dirty="0" err="1">
                <a:solidFill>
                  <a:schemeClr val="tx1"/>
                </a:solidFill>
                <a:effectLst/>
                <a:latin typeface="+mn-lt"/>
                <a:ea typeface="+mn-ea"/>
                <a:cs typeface="+mn-cs"/>
              </a:rPr>
              <a:t>omment</a:t>
            </a:r>
            <a:r>
              <a:rPr lang="fr-FR" sz="2000" b="0" kern="1200" noProof="0" dirty="0">
                <a:solidFill>
                  <a:schemeClr val="tx1"/>
                </a:solidFill>
                <a:effectLst/>
                <a:latin typeface="+mn-lt"/>
                <a:ea typeface="+mn-ea"/>
                <a:cs typeface="+mn-cs"/>
              </a:rPr>
              <a:t> se porte le monde naturel ? Quelles sont les menaces auxquelles il est confronté ? Que cela signifie-t-il pour nous, les humains ?</a:t>
            </a:r>
          </a:p>
          <a:p>
            <a:pPr algn="just"/>
            <a:endParaRPr lang="nl-NL" sz="2000" dirty="0">
              <a:solidFill>
                <a:schemeClr val="tx1"/>
              </a:solidFill>
            </a:endParaRPr>
          </a:p>
          <a:p>
            <a:r>
              <a:rPr lang="en-US" sz="2000" dirty="0">
                <a:solidFill>
                  <a:schemeClr val="tx1"/>
                </a:solidFill>
              </a:rPr>
              <a:t>Il </a:t>
            </a:r>
            <a:r>
              <a:rPr lang="en-US" sz="2000" dirty="0" err="1">
                <a:solidFill>
                  <a:schemeClr val="tx1"/>
                </a:solidFill>
              </a:rPr>
              <a:t>est</a:t>
            </a:r>
            <a:r>
              <a:rPr lang="en-US" sz="2000" dirty="0">
                <a:solidFill>
                  <a:schemeClr val="tx1"/>
                </a:solidFill>
              </a:rPr>
              <a:t> </a:t>
            </a:r>
            <a:r>
              <a:rPr lang="en-US" sz="2000" dirty="0" err="1">
                <a:solidFill>
                  <a:schemeClr val="tx1"/>
                </a:solidFill>
              </a:rPr>
              <a:t>basé</a:t>
            </a:r>
            <a:r>
              <a:rPr lang="en-US" sz="2000" dirty="0">
                <a:solidFill>
                  <a:schemeClr val="tx1"/>
                </a:solidFill>
              </a:rPr>
              <a:t> sur </a:t>
            </a:r>
            <a:r>
              <a:rPr lang="en-US" sz="2000" b="1" dirty="0" err="1">
                <a:solidFill>
                  <a:schemeClr val="tx1"/>
                </a:solidFill>
              </a:rPr>
              <a:t>l’Indice</a:t>
            </a:r>
            <a:r>
              <a:rPr lang="en-US" sz="2000" b="1" dirty="0">
                <a:solidFill>
                  <a:schemeClr val="tx1"/>
                </a:solidFill>
              </a:rPr>
              <a:t> </a:t>
            </a:r>
            <a:r>
              <a:rPr lang="en-US" sz="2000" b="1" dirty="0" err="1">
                <a:solidFill>
                  <a:schemeClr val="tx1"/>
                </a:solidFill>
              </a:rPr>
              <a:t>Planète</a:t>
            </a:r>
            <a:r>
              <a:rPr lang="en-US" sz="2000" b="1" dirty="0">
                <a:solidFill>
                  <a:schemeClr val="tx1"/>
                </a:solidFill>
              </a:rPr>
              <a:t> </a:t>
            </a:r>
            <a:r>
              <a:rPr lang="en-US" sz="2000" b="1" dirty="0" err="1">
                <a:solidFill>
                  <a:schemeClr val="tx1"/>
                </a:solidFill>
              </a:rPr>
              <a:t>Vivante</a:t>
            </a:r>
            <a:r>
              <a:rPr lang="en-US" sz="2000" b="1" dirty="0">
                <a:solidFill>
                  <a:schemeClr val="tx1"/>
                </a:solidFill>
              </a:rPr>
              <a:t> </a:t>
            </a:r>
            <a:r>
              <a:rPr lang="en-US" sz="2000" dirty="0">
                <a:solidFill>
                  <a:schemeClr val="tx1"/>
                </a:solidFill>
              </a:rPr>
              <a:t>= </a:t>
            </a:r>
            <a:r>
              <a:rPr lang="en-US" sz="2000" dirty="0" err="1">
                <a:solidFill>
                  <a:schemeClr val="tx1"/>
                </a:solidFill>
              </a:rPr>
              <a:t>une</a:t>
            </a:r>
            <a:r>
              <a:rPr lang="en-US" sz="2000" dirty="0">
                <a:solidFill>
                  <a:schemeClr val="tx1"/>
                </a:solidFill>
              </a:rPr>
              <a:t> </a:t>
            </a:r>
            <a:r>
              <a:rPr lang="en-US" sz="2000" dirty="0" err="1">
                <a:solidFill>
                  <a:schemeClr val="tx1"/>
                </a:solidFill>
              </a:rPr>
              <a:t>mesure</a:t>
            </a:r>
            <a:r>
              <a:rPr lang="en-US" sz="2000" dirty="0">
                <a:solidFill>
                  <a:schemeClr val="tx1"/>
                </a:solidFill>
              </a:rPr>
              <a:t> </a:t>
            </a:r>
            <a:r>
              <a:rPr lang="en-US" sz="2000" dirty="0" err="1">
                <a:solidFill>
                  <a:schemeClr val="tx1"/>
                </a:solidFill>
              </a:rPr>
              <a:t>importante</a:t>
            </a:r>
            <a:r>
              <a:rPr lang="en-US" sz="2000" dirty="0">
                <a:solidFill>
                  <a:schemeClr val="tx1"/>
                </a:solidFill>
              </a:rPr>
              <a:t> de la </a:t>
            </a:r>
            <a:r>
              <a:rPr lang="en-US" sz="2000" dirty="0" err="1">
                <a:solidFill>
                  <a:schemeClr val="tx1"/>
                </a:solidFill>
              </a:rPr>
              <a:t>biodiversité</a:t>
            </a:r>
            <a:endParaRPr lang="en-US" sz="2000" dirty="0">
              <a:solidFill>
                <a:schemeClr val="tx1"/>
              </a:solidFill>
            </a:endParaRPr>
          </a:p>
          <a:p>
            <a:endParaRPr lang="en-US" sz="2000" dirty="0">
              <a:solidFill>
                <a:schemeClr val="tx1"/>
              </a:solidFill>
            </a:endParaRPr>
          </a:p>
          <a:p>
            <a:r>
              <a:rPr lang="en-US" sz="2000" dirty="0">
                <a:solidFill>
                  <a:schemeClr val="tx1"/>
                </a:solidFill>
              </a:rPr>
              <a:t>Le monde, un </a:t>
            </a:r>
            <a:r>
              <a:rPr lang="en-US" sz="2000" dirty="0" err="1">
                <a:solidFill>
                  <a:schemeClr val="tx1"/>
                </a:solidFill>
              </a:rPr>
              <a:t>système</a:t>
            </a:r>
            <a:r>
              <a:rPr lang="en-US" sz="2000" dirty="0">
                <a:solidFill>
                  <a:schemeClr val="tx1"/>
                </a:solidFill>
              </a:rPr>
              <a:t> vivant !</a:t>
            </a:r>
          </a:p>
          <a:p>
            <a:endParaRPr lang="en-US" sz="2000" dirty="0">
              <a:solidFill>
                <a:schemeClr val="tx1"/>
              </a:solidFill>
            </a:endParaRPr>
          </a:p>
          <a:p>
            <a:endParaRPr lang="en-US" dirty="0">
              <a:solidFill>
                <a:schemeClr val="tx1"/>
              </a:solidFill>
            </a:endParaRPr>
          </a:p>
        </p:txBody>
      </p:sp>
      <p:pic>
        <p:nvPicPr>
          <p:cNvPr id="3" name="Picture 2">
            <a:extLst>
              <a:ext uri="{FF2B5EF4-FFF2-40B4-BE49-F238E27FC236}">
                <a16:creationId xmlns:a16="http://schemas.microsoft.com/office/drawing/2014/main" id="{B73273BA-5DAB-F10C-8E27-6EC0D9191AC7}"/>
              </a:ext>
            </a:extLst>
          </p:cNvPr>
          <p:cNvPicPr>
            <a:picLocks noChangeAspect="1"/>
          </p:cNvPicPr>
          <p:nvPr/>
        </p:nvPicPr>
        <p:blipFill>
          <a:blip r:embed="rId3"/>
          <a:stretch>
            <a:fillRect/>
          </a:stretch>
        </p:blipFill>
        <p:spPr>
          <a:xfrm>
            <a:off x="4804608" y="1182570"/>
            <a:ext cx="4016454" cy="3723588"/>
          </a:xfrm>
          <a:prstGeom prst="rect">
            <a:avLst/>
          </a:prstGeom>
        </p:spPr>
      </p:pic>
      <p:sp>
        <p:nvSpPr>
          <p:cNvPr id="4" name="Rectangle 3">
            <a:extLst>
              <a:ext uri="{FF2B5EF4-FFF2-40B4-BE49-F238E27FC236}">
                <a16:creationId xmlns:a16="http://schemas.microsoft.com/office/drawing/2014/main" id="{0EB1EFB3-4A55-5C83-C3A4-35D6F24CFF0D}"/>
              </a:ext>
            </a:extLst>
          </p:cNvPr>
          <p:cNvSpPr/>
          <p:nvPr/>
        </p:nvSpPr>
        <p:spPr>
          <a:xfrm>
            <a:off x="-1" y="431956"/>
            <a:ext cx="6061167"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fr-BE" sz="2400" b="1" dirty="0"/>
              <a:t>Qu'est-ce que le Rapport Planète Vivante ? </a:t>
            </a:r>
          </a:p>
        </p:txBody>
      </p:sp>
    </p:spTree>
    <p:extLst>
      <p:ext uri="{BB962C8B-B14F-4D97-AF65-F5344CB8AC3E}">
        <p14:creationId xmlns:p14="http://schemas.microsoft.com/office/powerpoint/2010/main" val="3053727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moke, train, spring, steam&#10;&#10;Description automatically generated">
            <a:extLst>
              <a:ext uri="{FF2B5EF4-FFF2-40B4-BE49-F238E27FC236}">
                <a16:creationId xmlns:a16="http://schemas.microsoft.com/office/drawing/2014/main" id="{AEA1900C-5D7A-5C8D-409C-AC949338816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142"/>
          <a:stretch/>
        </p:blipFill>
        <p:spPr>
          <a:xfrm>
            <a:off x="0" y="-376166"/>
            <a:ext cx="9208008" cy="6122346"/>
          </a:xfrm>
          <a:prstGeom prst="rect">
            <a:avLst/>
          </a:prstGeom>
        </p:spPr>
      </p:pic>
      <p:sp>
        <p:nvSpPr>
          <p:cNvPr id="9" name="TextBox 8">
            <a:extLst>
              <a:ext uri="{FF2B5EF4-FFF2-40B4-BE49-F238E27FC236}">
                <a16:creationId xmlns:a16="http://schemas.microsoft.com/office/drawing/2014/main" id="{554B7092-5DB8-7D72-6EC6-699D50EE6FFA}"/>
              </a:ext>
            </a:extLst>
          </p:cNvPr>
          <p:cNvSpPr txBox="1"/>
          <p:nvPr/>
        </p:nvSpPr>
        <p:spPr>
          <a:xfrm>
            <a:off x="7036948" y="5411688"/>
            <a:ext cx="2107052" cy="307777"/>
          </a:xfrm>
          <a:prstGeom prst="rect">
            <a:avLst/>
          </a:prstGeom>
          <a:noFill/>
        </p:spPr>
        <p:txBody>
          <a:bodyPr wrap="none" rtlCol="0">
            <a:spAutoFit/>
          </a:bodyPr>
          <a:lstStyle/>
          <a:p>
            <a:r>
              <a:rPr lang="en-GB" sz="1400" dirty="0">
                <a:solidFill>
                  <a:schemeClr val="bg1"/>
                </a:solidFill>
              </a:rPr>
              <a:t>© Andre Dib / WWF-Brazil</a:t>
            </a:r>
          </a:p>
        </p:txBody>
      </p:sp>
      <p:pic>
        <p:nvPicPr>
          <p:cNvPr id="3" name="Picture 2" descr="A screenshot of a video game&#10;&#10;Description automatically generated">
            <a:extLst>
              <a:ext uri="{FF2B5EF4-FFF2-40B4-BE49-F238E27FC236}">
                <a16:creationId xmlns:a16="http://schemas.microsoft.com/office/drawing/2014/main" id="{19C373C8-B7A4-DAF5-B88D-DACB906000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7146" y="3150847"/>
            <a:ext cx="8249877" cy="1586057"/>
          </a:xfrm>
          <a:prstGeom prst="rect">
            <a:avLst/>
          </a:prstGeom>
        </p:spPr>
      </p:pic>
      <p:sp>
        <p:nvSpPr>
          <p:cNvPr id="5" name="TextBox 4">
            <a:extLst>
              <a:ext uri="{FF2B5EF4-FFF2-40B4-BE49-F238E27FC236}">
                <a16:creationId xmlns:a16="http://schemas.microsoft.com/office/drawing/2014/main" id="{908E2732-7E30-5A7B-93F9-8F199F8526A5}"/>
              </a:ext>
            </a:extLst>
          </p:cNvPr>
          <p:cNvSpPr txBox="1"/>
          <p:nvPr/>
        </p:nvSpPr>
        <p:spPr>
          <a:xfrm>
            <a:off x="-731519" y="882520"/>
            <a:ext cx="10540538" cy="1200329"/>
          </a:xfrm>
          <a:prstGeom prst="rect">
            <a:avLst/>
          </a:prstGeom>
          <a:noFill/>
        </p:spPr>
        <p:txBody>
          <a:bodyPr wrap="square" rtlCol="0">
            <a:spAutoFit/>
          </a:bodyPr>
          <a:lstStyle/>
          <a:p>
            <a:pPr algn="ctr"/>
            <a:r>
              <a:rPr lang="fr-FR" sz="3600" b="1" dirty="0">
                <a:solidFill>
                  <a:schemeClr val="bg1"/>
                </a:solidFill>
              </a:rPr>
              <a:t>Qu'est-ce qui menace la biodiversité de </a:t>
            </a:r>
          </a:p>
          <a:p>
            <a:pPr algn="ctr"/>
            <a:r>
              <a:rPr lang="fr-FR" sz="3600" b="1" dirty="0">
                <a:solidFill>
                  <a:schemeClr val="bg1"/>
                </a:solidFill>
              </a:rPr>
              <a:t>l'Amazonie ?</a:t>
            </a:r>
          </a:p>
        </p:txBody>
      </p:sp>
      <p:sp>
        <p:nvSpPr>
          <p:cNvPr id="7" name="TextBox 6">
            <a:extLst>
              <a:ext uri="{FF2B5EF4-FFF2-40B4-BE49-F238E27FC236}">
                <a16:creationId xmlns:a16="http://schemas.microsoft.com/office/drawing/2014/main" id="{E392710E-83D4-4A6A-23EC-8A1AC1FFE4A2}"/>
              </a:ext>
            </a:extLst>
          </p:cNvPr>
          <p:cNvSpPr txBox="1"/>
          <p:nvPr/>
        </p:nvSpPr>
        <p:spPr>
          <a:xfrm>
            <a:off x="594723" y="4674186"/>
            <a:ext cx="1325880" cy="400110"/>
          </a:xfrm>
          <a:prstGeom prst="rect">
            <a:avLst/>
          </a:prstGeom>
          <a:solidFill>
            <a:schemeClr val="accent6">
              <a:lumMod val="60000"/>
              <a:lumOff val="40000"/>
            </a:schemeClr>
          </a:solidFill>
        </p:spPr>
        <p:txBody>
          <a:bodyPr wrap="square" rtlCol="0">
            <a:spAutoFit/>
          </a:bodyPr>
          <a:lstStyle/>
          <a:p>
            <a:pPr algn="ctr"/>
            <a:r>
              <a:rPr lang="en-GB" sz="2000" b="1" dirty="0"/>
              <a:t>Barrages</a:t>
            </a:r>
          </a:p>
        </p:txBody>
      </p:sp>
      <p:sp>
        <p:nvSpPr>
          <p:cNvPr id="10" name="TextBox 9">
            <a:extLst>
              <a:ext uri="{FF2B5EF4-FFF2-40B4-BE49-F238E27FC236}">
                <a16:creationId xmlns:a16="http://schemas.microsoft.com/office/drawing/2014/main" id="{FC2CCCA3-A49B-6DDA-0005-CA5BFD8D5499}"/>
              </a:ext>
            </a:extLst>
          </p:cNvPr>
          <p:cNvSpPr txBox="1"/>
          <p:nvPr/>
        </p:nvSpPr>
        <p:spPr>
          <a:xfrm>
            <a:off x="1463328" y="2132099"/>
            <a:ext cx="2165769" cy="1015663"/>
          </a:xfrm>
          <a:prstGeom prst="rect">
            <a:avLst/>
          </a:prstGeom>
          <a:solidFill>
            <a:schemeClr val="accent6">
              <a:lumMod val="60000"/>
              <a:lumOff val="40000"/>
            </a:schemeClr>
          </a:solidFill>
        </p:spPr>
        <p:txBody>
          <a:bodyPr wrap="square" rtlCol="0">
            <a:spAutoFit/>
          </a:bodyPr>
          <a:lstStyle/>
          <a:p>
            <a:pPr algn="ctr"/>
            <a:r>
              <a:rPr lang="fr-FR" sz="2000" b="1" dirty="0"/>
              <a:t>Conversion des terres</a:t>
            </a:r>
          </a:p>
          <a:p>
            <a:pPr algn="ctr"/>
            <a:r>
              <a:rPr lang="fr-FR" sz="2000" b="1" dirty="0"/>
              <a:t>pour l'agriculture</a:t>
            </a:r>
            <a:endParaRPr lang="en-GB" sz="2000" b="1" dirty="0"/>
          </a:p>
        </p:txBody>
      </p:sp>
      <p:sp>
        <p:nvSpPr>
          <p:cNvPr id="13" name="TextBox 12">
            <a:extLst>
              <a:ext uri="{FF2B5EF4-FFF2-40B4-BE49-F238E27FC236}">
                <a16:creationId xmlns:a16="http://schemas.microsoft.com/office/drawing/2014/main" id="{A4F8E18B-E96C-0E50-F5EE-DB39DFE9E5B9}"/>
              </a:ext>
            </a:extLst>
          </p:cNvPr>
          <p:cNvSpPr txBox="1"/>
          <p:nvPr/>
        </p:nvSpPr>
        <p:spPr>
          <a:xfrm>
            <a:off x="3031144" y="4583051"/>
            <a:ext cx="1787599" cy="1015663"/>
          </a:xfrm>
          <a:prstGeom prst="rect">
            <a:avLst/>
          </a:prstGeom>
          <a:solidFill>
            <a:schemeClr val="accent6">
              <a:lumMod val="60000"/>
              <a:lumOff val="40000"/>
            </a:schemeClr>
          </a:solidFill>
        </p:spPr>
        <p:txBody>
          <a:bodyPr wrap="square" rtlCol="0">
            <a:spAutoFit/>
          </a:bodyPr>
          <a:lstStyle/>
          <a:p>
            <a:pPr algn="ctr"/>
            <a:r>
              <a:rPr lang="en-GB" sz="2000" b="1" dirty="0"/>
              <a:t>Exploitation </a:t>
            </a:r>
            <a:r>
              <a:rPr lang="en-GB" sz="2000" b="1" dirty="0" err="1"/>
              <a:t>forestière</a:t>
            </a:r>
            <a:r>
              <a:rPr lang="en-GB" sz="2000" b="1" dirty="0"/>
              <a:t> </a:t>
            </a:r>
            <a:r>
              <a:rPr lang="en-GB" sz="2000" b="1" dirty="0" err="1"/>
              <a:t>illégale</a:t>
            </a:r>
            <a:endParaRPr lang="en-GB" sz="2000" b="1" dirty="0"/>
          </a:p>
        </p:txBody>
      </p:sp>
      <p:sp>
        <p:nvSpPr>
          <p:cNvPr id="14" name="TextBox 13">
            <a:extLst>
              <a:ext uri="{FF2B5EF4-FFF2-40B4-BE49-F238E27FC236}">
                <a16:creationId xmlns:a16="http://schemas.microsoft.com/office/drawing/2014/main" id="{7C5BE71A-03F6-9145-DFCB-1ADA5CE134EF}"/>
              </a:ext>
            </a:extLst>
          </p:cNvPr>
          <p:cNvSpPr txBox="1"/>
          <p:nvPr/>
        </p:nvSpPr>
        <p:spPr>
          <a:xfrm>
            <a:off x="4534670" y="2429923"/>
            <a:ext cx="1787600" cy="707886"/>
          </a:xfrm>
          <a:prstGeom prst="rect">
            <a:avLst/>
          </a:prstGeom>
          <a:solidFill>
            <a:schemeClr val="accent6">
              <a:lumMod val="60000"/>
              <a:lumOff val="40000"/>
            </a:schemeClr>
          </a:solidFill>
        </p:spPr>
        <p:txBody>
          <a:bodyPr wrap="square" rtlCol="0">
            <a:spAutoFit/>
          </a:bodyPr>
          <a:lstStyle/>
          <a:p>
            <a:pPr algn="ctr"/>
            <a:r>
              <a:rPr lang="fr-FR" sz="2000" b="1" dirty="0"/>
              <a:t>Routes et chemins de fer</a:t>
            </a:r>
            <a:endParaRPr lang="en-GB" sz="2000" b="1" dirty="0"/>
          </a:p>
        </p:txBody>
      </p:sp>
      <p:sp>
        <p:nvSpPr>
          <p:cNvPr id="15" name="TextBox 14">
            <a:extLst>
              <a:ext uri="{FF2B5EF4-FFF2-40B4-BE49-F238E27FC236}">
                <a16:creationId xmlns:a16="http://schemas.microsoft.com/office/drawing/2014/main" id="{AAF2DE70-586A-54F4-3A1D-BA4250712AED}"/>
              </a:ext>
            </a:extLst>
          </p:cNvPr>
          <p:cNvSpPr txBox="1"/>
          <p:nvPr/>
        </p:nvSpPr>
        <p:spPr>
          <a:xfrm>
            <a:off x="5734965" y="4612728"/>
            <a:ext cx="1946746" cy="707886"/>
          </a:xfrm>
          <a:prstGeom prst="rect">
            <a:avLst/>
          </a:prstGeom>
          <a:solidFill>
            <a:schemeClr val="accent6">
              <a:lumMod val="60000"/>
              <a:lumOff val="40000"/>
            </a:schemeClr>
          </a:solidFill>
        </p:spPr>
        <p:txBody>
          <a:bodyPr wrap="square" rtlCol="0">
            <a:spAutoFit/>
          </a:bodyPr>
          <a:lstStyle/>
          <a:p>
            <a:pPr algn="ctr"/>
            <a:r>
              <a:rPr lang="en-GB" sz="2000" b="1" dirty="0" err="1"/>
              <a:t>Dégradation</a:t>
            </a:r>
            <a:r>
              <a:rPr lang="en-GB" sz="2000" b="1" dirty="0"/>
              <a:t> des </a:t>
            </a:r>
            <a:r>
              <a:rPr lang="en-GB" sz="2000" b="1" dirty="0" err="1"/>
              <a:t>forêts</a:t>
            </a:r>
            <a:endParaRPr lang="en-GB" sz="2000" b="1" dirty="0"/>
          </a:p>
        </p:txBody>
      </p:sp>
      <p:sp>
        <p:nvSpPr>
          <p:cNvPr id="16" name="TextBox 15">
            <a:extLst>
              <a:ext uri="{FF2B5EF4-FFF2-40B4-BE49-F238E27FC236}">
                <a16:creationId xmlns:a16="http://schemas.microsoft.com/office/drawing/2014/main" id="{97345AAE-6ABF-09A6-ACB2-DB5DDE481D15}"/>
              </a:ext>
            </a:extLst>
          </p:cNvPr>
          <p:cNvSpPr txBox="1"/>
          <p:nvPr/>
        </p:nvSpPr>
        <p:spPr>
          <a:xfrm>
            <a:off x="7196674" y="2436792"/>
            <a:ext cx="1787600" cy="707886"/>
          </a:xfrm>
          <a:prstGeom prst="rect">
            <a:avLst/>
          </a:prstGeom>
          <a:solidFill>
            <a:schemeClr val="accent6">
              <a:lumMod val="60000"/>
              <a:lumOff val="40000"/>
            </a:schemeClr>
          </a:solidFill>
        </p:spPr>
        <p:txBody>
          <a:bodyPr wrap="square" rtlCol="0">
            <a:spAutoFit/>
          </a:bodyPr>
          <a:lstStyle/>
          <a:p>
            <a:pPr algn="ctr"/>
            <a:r>
              <a:rPr lang="en-GB" sz="2000" b="1" dirty="0"/>
              <a:t>Exploitation </a:t>
            </a:r>
            <a:r>
              <a:rPr lang="en-GB" sz="2000" b="1" dirty="0" err="1"/>
              <a:t>minière</a:t>
            </a:r>
            <a:endParaRPr lang="en-GB" sz="2000" b="1" dirty="0"/>
          </a:p>
        </p:txBody>
      </p:sp>
      <p:sp>
        <p:nvSpPr>
          <p:cNvPr id="2" name="Rectangle 1">
            <a:extLst>
              <a:ext uri="{FF2B5EF4-FFF2-40B4-BE49-F238E27FC236}">
                <a16:creationId xmlns:a16="http://schemas.microsoft.com/office/drawing/2014/main" id="{83F170BE-4CF2-8E38-45FF-BE7F14022C12}"/>
              </a:ext>
            </a:extLst>
          </p:cNvPr>
          <p:cNvSpPr/>
          <p:nvPr/>
        </p:nvSpPr>
        <p:spPr>
          <a:xfrm>
            <a:off x="-1" y="136305"/>
            <a:ext cx="4700338"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nl-NL" sz="2400" b="1" dirty="0"/>
              <a:t>Focus sur l’Amazonie</a:t>
            </a:r>
          </a:p>
        </p:txBody>
      </p:sp>
    </p:spTree>
    <p:extLst>
      <p:ext uri="{BB962C8B-B14F-4D97-AF65-F5344CB8AC3E}">
        <p14:creationId xmlns:p14="http://schemas.microsoft.com/office/powerpoint/2010/main" val="4400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6F91675-B6BE-4A96-FC25-0B4E9953BF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2120"/>
            <a:ext cx="9166959" cy="6119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3D3D36-AED9-B9F4-5CAC-2358CAA5A1AC}"/>
              </a:ext>
            </a:extLst>
          </p:cNvPr>
          <p:cNvSpPr txBox="1"/>
          <p:nvPr/>
        </p:nvSpPr>
        <p:spPr>
          <a:xfrm>
            <a:off x="6949440" y="5347680"/>
            <a:ext cx="2107052" cy="307777"/>
          </a:xfrm>
          <a:prstGeom prst="rect">
            <a:avLst/>
          </a:prstGeom>
          <a:noFill/>
        </p:spPr>
        <p:txBody>
          <a:bodyPr wrap="none" rtlCol="0">
            <a:spAutoFit/>
          </a:bodyPr>
          <a:lstStyle/>
          <a:p>
            <a:r>
              <a:rPr lang="en-GB" sz="1400" dirty="0">
                <a:solidFill>
                  <a:schemeClr val="bg1"/>
                </a:solidFill>
              </a:rPr>
              <a:t>© Andre Dib / WWF-Brazil</a:t>
            </a:r>
          </a:p>
        </p:txBody>
      </p:sp>
      <p:sp>
        <p:nvSpPr>
          <p:cNvPr id="2" name="Rectangle: Rounded Corners 1">
            <a:extLst>
              <a:ext uri="{FF2B5EF4-FFF2-40B4-BE49-F238E27FC236}">
                <a16:creationId xmlns:a16="http://schemas.microsoft.com/office/drawing/2014/main" id="{A7E57BAD-2869-91C9-A42E-A13C7B8DAD16}"/>
              </a:ext>
            </a:extLst>
          </p:cNvPr>
          <p:cNvSpPr/>
          <p:nvPr/>
        </p:nvSpPr>
        <p:spPr>
          <a:xfrm>
            <a:off x="1255063" y="1998564"/>
            <a:ext cx="6473952" cy="3066145"/>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8BB8EFE0-05B1-F865-FA64-1AC40045F1CC}"/>
              </a:ext>
            </a:extLst>
          </p:cNvPr>
          <p:cNvSpPr txBox="1"/>
          <p:nvPr/>
        </p:nvSpPr>
        <p:spPr>
          <a:xfrm>
            <a:off x="1414985" y="2258568"/>
            <a:ext cx="6314030" cy="2339102"/>
          </a:xfrm>
          <a:prstGeom prst="rect">
            <a:avLst/>
          </a:prstGeom>
          <a:noFill/>
        </p:spPr>
        <p:txBody>
          <a:bodyPr wrap="square" rtlCol="0">
            <a:spAutoFit/>
          </a:bodyPr>
          <a:lstStyle/>
          <a:p>
            <a:r>
              <a:rPr lang="fr-FR" sz="2800" b="1" dirty="0">
                <a:solidFill>
                  <a:schemeClr val="bg1"/>
                </a:solidFill>
              </a:rPr>
              <a:t>Si nous continuons à détruire la forêt amazonienne à ce rythme...</a:t>
            </a:r>
          </a:p>
          <a:p>
            <a:endParaRPr lang="fr-BE" dirty="0">
              <a:solidFill>
                <a:schemeClr val="bg1"/>
              </a:solidFill>
            </a:endParaRPr>
          </a:p>
          <a:p>
            <a:pPr marL="285750" indent="-285750">
              <a:buFont typeface="Arial" panose="020B0604020202020204" pitchFamily="34" charset="0"/>
              <a:buChar char="•"/>
            </a:pPr>
            <a:r>
              <a:rPr lang="fr-FR" dirty="0">
                <a:solidFill>
                  <a:schemeClr val="bg1"/>
                </a:solidFill>
              </a:rPr>
              <a:t>Nous allons atteindre un point de bascule </a:t>
            </a:r>
          </a:p>
          <a:p>
            <a:pPr marL="285750" indent="-285750">
              <a:buFont typeface="Arial" panose="020B0604020202020204" pitchFamily="34" charset="0"/>
              <a:buChar char="•"/>
            </a:pPr>
            <a:r>
              <a:rPr lang="fr-FR" dirty="0">
                <a:solidFill>
                  <a:schemeClr val="bg1"/>
                </a:solidFill>
              </a:rPr>
              <a:t>La forêt ne pourra plus fonctionner de la même manière</a:t>
            </a:r>
          </a:p>
          <a:p>
            <a:pPr marL="285750" indent="-285750">
              <a:buFont typeface="Arial" panose="020B0604020202020204" pitchFamily="34" charset="0"/>
              <a:buChar char="•"/>
            </a:pPr>
            <a:r>
              <a:rPr lang="fr-FR">
                <a:solidFill>
                  <a:schemeClr val="bg1"/>
                </a:solidFill>
              </a:rPr>
              <a:t>Les bienfaits </a:t>
            </a:r>
            <a:r>
              <a:rPr lang="fr-FR" dirty="0">
                <a:solidFill>
                  <a:schemeClr val="bg1"/>
                </a:solidFill>
              </a:rPr>
              <a:t>de la région amazonienne seront perdus</a:t>
            </a:r>
          </a:p>
          <a:p>
            <a:pPr marL="285750" indent="-285750">
              <a:buFont typeface="Arial" panose="020B0604020202020204" pitchFamily="34" charset="0"/>
              <a:buChar char="•"/>
            </a:pPr>
            <a:r>
              <a:rPr lang="fr-FR" dirty="0">
                <a:solidFill>
                  <a:schemeClr val="bg1"/>
                </a:solidFill>
              </a:rPr>
              <a:t>Écosystème plus sec et moins diversifié, semblable à la savane </a:t>
            </a:r>
            <a:endParaRPr lang="fr-BE" dirty="0">
              <a:solidFill>
                <a:schemeClr val="bg1"/>
              </a:solidFill>
            </a:endParaRPr>
          </a:p>
        </p:txBody>
      </p:sp>
      <p:sp>
        <p:nvSpPr>
          <p:cNvPr id="5" name="Rectangle 4">
            <a:extLst>
              <a:ext uri="{FF2B5EF4-FFF2-40B4-BE49-F238E27FC236}">
                <a16:creationId xmlns:a16="http://schemas.microsoft.com/office/drawing/2014/main" id="{059BC7E0-C2D2-6E7B-6474-B132D7275E3B}"/>
              </a:ext>
            </a:extLst>
          </p:cNvPr>
          <p:cNvSpPr/>
          <p:nvPr/>
        </p:nvSpPr>
        <p:spPr>
          <a:xfrm>
            <a:off x="-1" y="136305"/>
            <a:ext cx="4700338"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nl-NL" sz="2400" b="1" dirty="0"/>
              <a:t>Focus sur l’Amazonie</a:t>
            </a:r>
          </a:p>
        </p:txBody>
      </p:sp>
    </p:spTree>
    <p:extLst>
      <p:ext uri="{BB962C8B-B14F-4D97-AF65-F5344CB8AC3E}">
        <p14:creationId xmlns:p14="http://schemas.microsoft.com/office/powerpoint/2010/main" val="112716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6F91675-B6BE-4A96-FC25-0B4E9953BF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2120"/>
            <a:ext cx="9166959" cy="6119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3D3D36-AED9-B9F4-5CAC-2358CAA5A1AC}"/>
              </a:ext>
            </a:extLst>
          </p:cNvPr>
          <p:cNvSpPr txBox="1"/>
          <p:nvPr/>
        </p:nvSpPr>
        <p:spPr>
          <a:xfrm>
            <a:off x="6949440" y="5347680"/>
            <a:ext cx="2107052" cy="307777"/>
          </a:xfrm>
          <a:prstGeom prst="rect">
            <a:avLst/>
          </a:prstGeom>
          <a:noFill/>
        </p:spPr>
        <p:txBody>
          <a:bodyPr wrap="none" rtlCol="0">
            <a:spAutoFit/>
          </a:bodyPr>
          <a:lstStyle/>
          <a:p>
            <a:r>
              <a:rPr lang="en-GB" sz="1400" dirty="0">
                <a:solidFill>
                  <a:schemeClr val="bg1"/>
                </a:solidFill>
              </a:rPr>
              <a:t>© Andre Dib / WWF-Brazil</a:t>
            </a:r>
          </a:p>
        </p:txBody>
      </p:sp>
      <p:sp>
        <p:nvSpPr>
          <p:cNvPr id="9" name="Rectangle: Rounded Corners 8">
            <a:extLst>
              <a:ext uri="{FF2B5EF4-FFF2-40B4-BE49-F238E27FC236}">
                <a16:creationId xmlns:a16="http://schemas.microsoft.com/office/drawing/2014/main" id="{B73DEDFD-DB33-6DF8-1914-CCC83B0A6232}"/>
              </a:ext>
            </a:extLst>
          </p:cNvPr>
          <p:cNvSpPr/>
          <p:nvPr/>
        </p:nvSpPr>
        <p:spPr>
          <a:xfrm>
            <a:off x="1255063" y="1998564"/>
            <a:ext cx="6473952" cy="3066145"/>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text&#10;&#10;Description automatically generated">
            <a:extLst>
              <a:ext uri="{FF2B5EF4-FFF2-40B4-BE49-F238E27FC236}">
                <a16:creationId xmlns:a16="http://schemas.microsoft.com/office/drawing/2014/main" id="{A5CFEA15-BA18-5777-6C0B-9915571002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4200" y="2150402"/>
            <a:ext cx="5835600" cy="2648400"/>
          </a:xfrm>
          <a:prstGeom prst="rect">
            <a:avLst/>
          </a:prstGeom>
        </p:spPr>
      </p:pic>
      <p:sp>
        <p:nvSpPr>
          <p:cNvPr id="10" name="TextBox 9">
            <a:extLst>
              <a:ext uri="{FF2B5EF4-FFF2-40B4-BE49-F238E27FC236}">
                <a16:creationId xmlns:a16="http://schemas.microsoft.com/office/drawing/2014/main" id="{54BC531B-30DC-60A0-6B1D-E70FA32AE460}"/>
              </a:ext>
            </a:extLst>
          </p:cNvPr>
          <p:cNvSpPr txBox="1"/>
          <p:nvPr/>
        </p:nvSpPr>
        <p:spPr>
          <a:xfrm>
            <a:off x="1414985" y="2313432"/>
            <a:ext cx="3157015" cy="1077218"/>
          </a:xfrm>
          <a:prstGeom prst="rect">
            <a:avLst/>
          </a:prstGeom>
          <a:noFill/>
        </p:spPr>
        <p:txBody>
          <a:bodyPr wrap="square" rtlCol="0">
            <a:spAutoFit/>
          </a:bodyPr>
          <a:lstStyle/>
          <a:p>
            <a:r>
              <a:rPr lang="en-GB" sz="3200" b="1" dirty="0">
                <a:solidFill>
                  <a:schemeClr val="bg1"/>
                </a:solidFill>
              </a:rPr>
              <a:t>Le point de bascule</a:t>
            </a:r>
          </a:p>
        </p:txBody>
      </p:sp>
      <p:sp>
        <p:nvSpPr>
          <p:cNvPr id="2" name="Rectangle 1">
            <a:extLst>
              <a:ext uri="{FF2B5EF4-FFF2-40B4-BE49-F238E27FC236}">
                <a16:creationId xmlns:a16="http://schemas.microsoft.com/office/drawing/2014/main" id="{9DB24579-CA1A-0DD2-4966-F1DC2169C287}"/>
              </a:ext>
            </a:extLst>
          </p:cNvPr>
          <p:cNvSpPr/>
          <p:nvPr/>
        </p:nvSpPr>
        <p:spPr>
          <a:xfrm>
            <a:off x="-1" y="136305"/>
            <a:ext cx="4700338"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nl-NL" sz="2400" b="1" dirty="0"/>
              <a:t>Focus sur l’Amazonie</a:t>
            </a:r>
          </a:p>
        </p:txBody>
      </p:sp>
    </p:spTree>
    <p:extLst>
      <p:ext uri="{BB962C8B-B14F-4D97-AF65-F5344CB8AC3E}">
        <p14:creationId xmlns:p14="http://schemas.microsoft.com/office/powerpoint/2010/main" val="2098711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D913B8B-9629-1614-AB23-57E39D5D0F28}"/>
              </a:ext>
            </a:extLst>
          </p:cNvPr>
          <p:cNvSpPr/>
          <p:nvPr/>
        </p:nvSpPr>
        <p:spPr>
          <a:xfrm>
            <a:off x="307847" y="2672600"/>
            <a:ext cx="1278474" cy="127847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B3CE925-D6B0-2E0E-7FC4-2C9F6D2A2169}"/>
              </a:ext>
            </a:extLst>
          </p:cNvPr>
          <p:cNvSpPr/>
          <p:nvPr/>
        </p:nvSpPr>
        <p:spPr>
          <a:xfrm>
            <a:off x="-1" y="285652"/>
            <a:ext cx="3118105"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en-GB" sz="2400" b="1" dirty="0"/>
              <a:t>Que </a:t>
            </a:r>
            <a:r>
              <a:rPr lang="en-GB" sz="2400" b="1" dirty="0" err="1"/>
              <a:t>peux-tu</a:t>
            </a:r>
            <a:r>
              <a:rPr lang="en-GB" sz="2400" b="1" dirty="0"/>
              <a:t> faire ?</a:t>
            </a:r>
          </a:p>
        </p:txBody>
      </p:sp>
      <p:sp>
        <p:nvSpPr>
          <p:cNvPr id="7" name="TextBox 6">
            <a:extLst>
              <a:ext uri="{FF2B5EF4-FFF2-40B4-BE49-F238E27FC236}">
                <a16:creationId xmlns:a16="http://schemas.microsoft.com/office/drawing/2014/main" id="{0CC24A36-0CA5-EC5E-00C6-0E6AA643CB8B}"/>
              </a:ext>
            </a:extLst>
          </p:cNvPr>
          <p:cNvSpPr txBox="1"/>
          <p:nvPr/>
        </p:nvSpPr>
        <p:spPr>
          <a:xfrm>
            <a:off x="1755085" y="1444739"/>
            <a:ext cx="6986016" cy="923330"/>
          </a:xfrm>
          <a:prstGeom prst="rect">
            <a:avLst/>
          </a:prstGeom>
          <a:noFill/>
        </p:spPr>
        <p:txBody>
          <a:bodyPr wrap="square">
            <a:spAutoFit/>
          </a:bodyPr>
          <a:lstStyle/>
          <a:p>
            <a:pPr algn="just"/>
            <a:r>
              <a:rPr lang="nl-NL" sz="1800" b="1" dirty="0">
                <a:effectLst/>
                <a:latin typeface="Calibri" panose="020F0502020204030204" pitchFamily="34" charset="0"/>
                <a:ea typeface="Calibri" panose="020F0502020204030204" pitchFamily="34" charset="0"/>
                <a:cs typeface="Times New Roman" panose="02020603050405020304" pitchFamily="18" charset="0"/>
              </a:rPr>
              <a:t>Fais des choix éclairés </a:t>
            </a:r>
            <a:r>
              <a:rPr lang="fr-FR" sz="1800" dirty="0">
                <a:effectLst/>
                <a:latin typeface="Calibri" panose="020F0502020204030204" pitchFamily="34" charset="0"/>
                <a:ea typeface="Calibri" panose="020F0502020204030204" pitchFamily="34" charset="0"/>
                <a:cs typeface="Times New Roman" panose="02020603050405020304" pitchFamily="18" charset="0"/>
              </a:rPr>
              <a:t>sur ce que tu manges, la façon dont tu voyages et les choses que tu achètes. Si tu ne sais pas quel est l'impact sur la planète, essaye de te renseigner.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96891FA-5B50-A310-5DC4-F76D37763F55}"/>
              </a:ext>
            </a:extLst>
          </p:cNvPr>
          <p:cNvSpPr txBox="1"/>
          <p:nvPr/>
        </p:nvSpPr>
        <p:spPr>
          <a:xfrm>
            <a:off x="1745941" y="2456283"/>
            <a:ext cx="7068313" cy="1857368"/>
          </a:xfrm>
          <a:prstGeom prst="rect">
            <a:avLst/>
          </a:prstGeom>
          <a:noFill/>
        </p:spPr>
        <p:txBody>
          <a:bodyPr wrap="square">
            <a:spAutoFit/>
          </a:bodyPr>
          <a:lstStyle/>
          <a:p>
            <a:pPr lvl="0"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Parle</a:t>
            </a:r>
            <a:r>
              <a:rPr lang="fr-FR" sz="1800" dirty="0">
                <a:effectLst/>
                <a:latin typeface="Calibri" panose="020F0502020204030204" pitchFamily="34" charset="0"/>
                <a:ea typeface="Calibri" panose="020F0502020204030204" pitchFamily="34" charset="0"/>
                <a:cs typeface="Times New Roman" panose="02020603050405020304" pitchFamily="18" charset="0"/>
              </a:rPr>
              <a:t> de l'importance de la protection et de la restauration de la nature en manifestant pacifiquement, en tenant un blog, en écrivant dans un journal local ou en partageant tes idées avec ton école, les décideurs locaux et les entreprises. N'oublie pas que les personnes que tu influences pourront ensuite avoir un impact plus important que toi par leurs choix et leurs actions.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DE87AFE-4DF3-44CD-0D2A-253F5D32AA2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156" y="2756062"/>
            <a:ext cx="1014272" cy="1014272"/>
          </a:xfrm>
          <a:prstGeom prst="rect">
            <a:avLst/>
          </a:prstGeom>
          <a:noFill/>
          <a:ln>
            <a:noFill/>
          </a:ln>
        </p:spPr>
      </p:pic>
      <p:sp>
        <p:nvSpPr>
          <p:cNvPr id="5" name="Oval 4">
            <a:extLst>
              <a:ext uri="{FF2B5EF4-FFF2-40B4-BE49-F238E27FC236}">
                <a16:creationId xmlns:a16="http://schemas.microsoft.com/office/drawing/2014/main" id="{89C5C5AF-1ACD-16C0-C3F0-09C94C8AF307}"/>
              </a:ext>
            </a:extLst>
          </p:cNvPr>
          <p:cNvSpPr/>
          <p:nvPr/>
        </p:nvSpPr>
        <p:spPr>
          <a:xfrm>
            <a:off x="307847" y="1288504"/>
            <a:ext cx="1278474" cy="127847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63D99EDB-80F6-F0CB-AACF-F17AA0012A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82835" y="1551663"/>
            <a:ext cx="928497" cy="709483"/>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ED61D3A5-D6CC-E0B8-A3C9-25DAB6573BC5}"/>
              </a:ext>
            </a:extLst>
          </p:cNvPr>
          <p:cNvSpPr txBox="1"/>
          <p:nvPr/>
        </p:nvSpPr>
        <p:spPr>
          <a:xfrm>
            <a:off x="1745941" y="4326315"/>
            <a:ext cx="6995160" cy="1264642"/>
          </a:xfrm>
          <a:prstGeom prst="rect">
            <a:avLst/>
          </a:prstGeom>
          <a:noFill/>
        </p:spPr>
        <p:txBody>
          <a:bodyPr wrap="square">
            <a:spAutoFit/>
          </a:bodyPr>
          <a:lstStyle/>
          <a:p>
            <a:pPr lvl="0" algn="just">
              <a:lnSpc>
                <a:spcPct val="107000"/>
              </a:lnSpc>
            </a:pPr>
            <a:r>
              <a:rPr lang="fr-FR" sz="1800" b="1" dirty="0">
                <a:effectLst/>
                <a:latin typeface="Calibri" panose="020F0502020204030204" pitchFamily="34" charset="0"/>
                <a:ea typeface="Calibri" panose="020F0502020204030204" pitchFamily="34" charset="0"/>
                <a:cs typeface="Times New Roman" panose="02020603050405020304" pitchFamily="18" charset="0"/>
              </a:rPr>
              <a:t>Planifie un parcours professionnel durable </a:t>
            </a:r>
            <a:r>
              <a:rPr lang="fr-FR" sz="1800" dirty="0">
                <a:effectLst/>
                <a:latin typeface="Calibri" panose="020F0502020204030204" pitchFamily="34" charset="0"/>
                <a:ea typeface="Calibri" panose="020F0502020204030204" pitchFamily="34" charset="0"/>
                <a:cs typeface="Times New Roman" panose="02020603050405020304" pitchFamily="18" charset="0"/>
              </a:rPr>
              <a:t>en renforçant tes connaissances et tes compétences en matière de durabilité afin de pouvoir choisir et réussir une carrière qui soit bonne pour toi et pour la planète. Toutes les carrières peuvent être vertes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id="{59D3562A-727A-0FCF-1AC8-37621FB2C591}"/>
              </a:ext>
            </a:extLst>
          </p:cNvPr>
          <p:cNvSpPr/>
          <p:nvPr/>
        </p:nvSpPr>
        <p:spPr>
          <a:xfrm>
            <a:off x="307847" y="4163349"/>
            <a:ext cx="1278474" cy="127847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1EB2EA5A-9606-0A7F-CC6D-72262F07CDA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0680" y="4394122"/>
            <a:ext cx="852805" cy="852805"/>
          </a:xfrm>
          <a:prstGeom prst="rect">
            <a:avLst/>
          </a:prstGeom>
          <a:noFill/>
          <a:ln>
            <a:noFill/>
          </a:ln>
        </p:spPr>
      </p:pic>
    </p:spTree>
    <p:extLst>
      <p:ext uri="{BB962C8B-B14F-4D97-AF65-F5344CB8AC3E}">
        <p14:creationId xmlns:p14="http://schemas.microsoft.com/office/powerpoint/2010/main" val="3457883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8976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8F21-8C4D-4CBF-BB0A-A3247F6B0E2B}"/>
              </a:ext>
            </a:extLst>
          </p:cNvPr>
          <p:cNvSpPr>
            <a:spLocks noGrp="1"/>
          </p:cNvSpPr>
          <p:nvPr>
            <p:ph type="title"/>
          </p:nvPr>
        </p:nvSpPr>
        <p:spPr/>
        <p:txBody>
          <a:bodyPr/>
          <a:lstStyle/>
          <a:p>
            <a:endParaRPr lang="en-US"/>
          </a:p>
        </p:txBody>
      </p:sp>
      <p:pic>
        <p:nvPicPr>
          <p:cNvPr id="4" name="Picture 4" descr="A picture containing different, table&#10;&#10;Description automatically generated">
            <a:extLst>
              <a:ext uri="{FF2B5EF4-FFF2-40B4-BE49-F238E27FC236}">
                <a16:creationId xmlns:a16="http://schemas.microsoft.com/office/drawing/2014/main" id="{47B313FD-F4BF-487C-AB7F-83078379B0B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304271"/>
            <a:ext cx="9138681" cy="5162745"/>
          </a:xfrm>
        </p:spPr>
      </p:pic>
    </p:spTree>
    <p:extLst>
      <p:ext uri="{BB962C8B-B14F-4D97-AF65-F5344CB8AC3E}">
        <p14:creationId xmlns:p14="http://schemas.microsoft.com/office/powerpoint/2010/main" val="3316075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D00A088-5EFE-40BF-8F25-C48BD0D9807B}"/>
              </a:ext>
            </a:extLst>
          </p:cNvPr>
          <p:cNvPicPr>
            <a:picLocks noChangeAspect="1"/>
          </p:cNvPicPr>
          <p:nvPr/>
        </p:nvPicPr>
        <p:blipFill>
          <a:blip r:embed="rId3"/>
          <a:stretch>
            <a:fillRect/>
          </a:stretch>
        </p:blipFill>
        <p:spPr>
          <a:xfrm>
            <a:off x="3766248" y="1890334"/>
            <a:ext cx="1611504" cy="2152277"/>
          </a:xfrm>
          <a:prstGeom prst="rect">
            <a:avLst/>
          </a:prstGeom>
        </p:spPr>
      </p:pic>
    </p:spTree>
    <p:extLst>
      <p:ext uri="{BB962C8B-B14F-4D97-AF65-F5344CB8AC3E}">
        <p14:creationId xmlns:p14="http://schemas.microsoft.com/office/powerpoint/2010/main" val="4080458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vector graphics&#10;&#10;Description automatically generated">
            <a:extLst>
              <a:ext uri="{FF2B5EF4-FFF2-40B4-BE49-F238E27FC236}">
                <a16:creationId xmlns:a16="http://schemas.microsoft.com/office/drawing/2014/main" id="{3EB3F8BD-187F-5627-9825-29A57BDA58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4792" y="-1033064"/>
            <a:ext cx="3270648" cy="3121150"/>
          </a:xfrm>
          <a:prstGeom prst="rect">
            <a:avLst/>
          </a:prstGeom>
        </p:spPr>
      </p:pic>
      <p:sp>
        <p:nvSpPr>
          <p:cNvPr id="4" name="Rectangle 3">
            <a:extLst>
              <a:ext uri="{FF2B5EF4-FFF2-40B4-BE49-F238E27FC236}">
                <a16:creationId xmlns:a16="http://schemas.microsoft.com/office/drawing/2014/main" id="{9B3CE925-D6B0-2E0E-7FC4-2C9F6D2A2169}"/>
              </a:ext>
            </a:extLst>
          </p:cNvPr>
          <p:cNvSpPr/>
          <p:nvPr/>
        </p:nvSpPr>
        <p:spPr>
          <a:xfrm>
            <a:off x="0" y="431956"/>
            <a:ext cx="4206240"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en-GB" sz="2400" b="1" dirty="0" err="1"/>
              <a:t>Glossaire</a:t>
            </a:r>
            <a:r>
              <a:rPr lang="en-GB" sz="2400" b="1" dirty="0"/>
              <a:t> des </a:t>
            </a:r>
            <a:r>
              <a:rPr lang="en-GB" sz="2400" b="1" dirty="0" err="1"/>
              <a:t>termes</a:t>
            </a:r>
            <a:r>
              <a:rPr lang="en-GB" sz="2400" b="1" dirty="0"/>
              <a:t> </a:t>
            </a:r>
            <a:r>
              <a:rPr lang="en-GB" sz="2400" b="1" dirty="0" err="1"/>
              <a:t>clés</a:t>
            </a:r>
            <a:endParaRPr lang="en-GB" sz="2400" b="1" dirty="0"/>
          </a:p>
        </p:txBody>
      </p:sp>
      <p:sp>
        <p:nvSpPr>
          <p:cNvPr id="7" name="TextBox 6">
            <a:extLst>
              <a:ext uri="{FF2B5EF4-FFF2-40B4-BE49-F238E27FC236}">
                <a16:creationId xmlns:a16="http://schemas.microsoft.com/office/drawing/2014/main" id="{0CC24A36-0CA5-EC5E-00C6-0E6AA643CB8B}"/>
              </a:ext>
            </a:extLst>
          </p:cNvPr>
          <p:cNvSpPr txBox="1"/>
          <p:nvPr/>
        </p:nvSpPr>
        <p:spPr>
          <a:xfrm>
            <a:off x="478535" y="1458981"/>
            <a:ext cx="8071105" cy="707886"/>
          </a:xfrm>
          <a:prstGeom prst="rect">
            <a:avLst/>
          </a:prstGeom>
          <a:noFill/>
        </p:spPr>
        <p:txBody>
          <a:bodyPr wrap="square">
            <a:spAutoFit/>
          </a:bodyPr>
          <a:lstStyle/>
          <a:p>
            <a:r>
              <a:rPr lang="en-GB" sz="2000" b="1" dirty="0" err="1">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Biodiversité</a:t>
            </a:r>
            <a:r>
              <a:rPr lang="en-GB" sz="20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GB" sz="2000"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fr-FR" sz="2000" dirty="0">
                <a:effectLst/>
                <a:latin typeface="Calibri" panose="020F0502020204030204" pitchFamily="34" charset="0"/>
                <a:ea typeface="Calibri" panose="020F0502020204030204" pitchFamily="34" charset="0"/>
                <a:cs typeface="Times New Roman" panose="02020603050405020304" pitchFamily="18" charset="0"/>
              </a:rPr>
              <a:t>ensemble des différents êtres vivants que </a:t>
            </a:r>
          </a:p>
          <a:p>
            <a:r>
              <a:rPr lang="fr-FR" sz="2000" dirty="0">
                <a:effectLst/>
                <a:latin typeface="Calibri" panose="020F0502020204030204" pitchFamily="34" charset="0"/>
                <a:ea typeface="Calibri" panose="020F0502020204030204" pitchFamily="34" charset="0"/>
                <a:cs typeface="Times New Roman" panose="02020603050405020304" pitchFamily="18" charset="0"/>
              </a:rPr>
              <a:t>l’on trouve dans un écosystème.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96891FA-5B50-A310-5DC4-F76D37763F55}"/>
              </a:ext>
            </a:extLst>
          </p:cNvPr>
          <p:cNvSpPr txBox="1"/>
          <p:nvPr/>
        </p:nvSpPr>
        <p:spPr>
          <a:xfrm>
            <a:off x="478535" y="2116506"/>
            <a:ext cx="8339330" cy="1724318"/>
          </a:xfrm>
          <a:prstGeom prst="rect">
            <a:avLst/>
          </a:prstGeom>
          <a:noFill/>
        </p:spPr>
        <p:txBody>
          <a:bodyPr wrap="square">
            <a:spAutoFit/>
          </a:bodyPr>
          <a:lstStyle/>
          <a:p>
            <a:pPr algn="just">
              <a:lnSpc>
                <a:spcPct val="107000"/>
              </a:lnSpc>
              <a:spcAft>
                <a:spcPts val="800"/>
              </a:spcAft>
            </a:pPr>
            <a:r>
              <a:rPr lang="en-GB" sz="2000" b="1" dirty="0" err="1">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Ecosystèmes</a:t>
            </a:r>
            <a:r>
              <a:rPr lang="en-GB" sz="20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GB" sz="2000"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a:t>
            </a: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milieux de vie constitués de l’ensemble des organismes vivants et de leur environnement non vivant.</a:t>
            </a:r>
            <a:r>
              <a:rPr lang="nl-NL"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Toutes les parties d'un écosystème sont interconnectées et ces connexions sont essentielles à la vie sur terre</a:t>
            </a:r>
            <a:r>
              <a:rPr lang="nl-NL"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 écosystèmes peuvent être étudiés à différentes échelles - par exemple, l'écosystème d'un petit étang, de l'océan entier ou même de la planète.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7BF3791-C095-2661-96E1-736C8F268DE5}"/>
              </a:ext>
            </a:extLst>
          </p:cNvPr>
          <p:cNvSpPr txBox="1"/>
          <p:nvPr/>
        </p:nvSpPr>
        <p:spPr>
          <a:xfrm>
            <a:off x="478535" y="3863182"/>
            <a:ext cx="8339330" cy="1631216"/>
          </a:xfrm>
          <a:prstGeom prst="rect">
            <a:avLst/>
          </a:prstGeom>
          <a:solidFill>
            <a:schemeClr val="accent6">
              <a:lumMod val="20000"/>
              <a:lumOff val="80000"/>
            </a:schemeClr>
          </a:solidFill>
        </p:spPr>
        <p:txBody>
          <a:bodyPr wrap="square">
            <a:spAutoFit/>
          </a:bodyPr>
          <a:lstStyle/>
          <a:p>
            <a:pPr algn="just"/>
            <a:r>
              <a:rPr lang="fr-FR" sz="2000" dirty="0">
                <a:effectLst/>
                <a:latin typeface="Calibri" panose="020F0502020204030204" pitchFamily="34" charset="0"/>
                <a:ea typeface="Calibri" panose="020F0502020204030204" pitchFamily="34" charset="0"/>
                <a:cs typeface="Times New Roman" panose="02020603050405020304" pitchFamily="18" charset="0"/>
              </a:rPr>
              <a:t>Lorsqu'un écosystème présente une grande biodiversité, il est généralement plus résistant aux changements ou aux problèmes, car les connexions et les relations sont si nombreuses que chaque être vivant est plus susceptible de trouver un autre moyen de s'en sortir si l'un d'entre eux est perdu ou endommagé.</a:t>
            </a:r>
            <a:endParaRPr lang="en-GB" sz="2000" dirty="0"/>
          </a:p>
        </p:txBody>
      </p:sp>
      <p:pic>
        <p:nvPicPr>
          <p:cNvPr id="14" name="Picture 13" descr="A picture containing map&#10;&#10;Description automatically generated">
            <a:extLst>
              <a:ext uri="{FF2B5EF4-FFF2-40B4-BE49-F238E27FC236}">
                <a16:creationId xmlns:a16="http://schemas.microsoft.com/office/drawing/2014/main" id="{28AB7EFC-83BC-FEFE-5A52-8D753819D1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2791" y="-15390"/>
            <a:ext cx="2811209" cy="2033427"/>
          </a:xfrm>
          <a:prstGeom prst="rect">
            <a:avLst/>
          </a:prstGeom>
        </p:spPr>
      </p:pic>
    </p:spTree>
    <p:extLst>
      <p:ext uri="{BB962C8B-B14F-4D97-AF65-F5344CB8AC3E}">
        <p14:creationId xmlns:p14="http://schemas.microsoft.com/office/powerpoint/2010/main" val="3854194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E34F0A-EF6B-F6EC-FDCA-8707FE9129D0}"/>
              </a:ext>
            </a:extLst>
          </p:cNvPr>
          <p:cNvSpPr/>
          <p:nvPr/>
        </p:nvSpPr>
        <p:spPr>
          <a:xfrm>
            <a:off x="628650" y="1257362"/>
            <a:ext cx="7886700" cy="32002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b="1" dirty="0">
                <a:solidFill>
                  <a:schemeClr val="bg1"/>
                </a:solidFill>
              </a:rPr>
              <a:t>À quoi pensez-vous lorsque vous entendez le mot « biodiversité » ?</a:t>
            </a:r>
            <a:endParaRPr lang="en-US" dirty="0"/>
          </a:p>
        </p:txBody>
      </p:sp>
    </p:spTree>
    <p:extLst>
      <p:ext uri="{BB962C8B-B14F-4D97-AF65-F5344CB8AC3E}">
        <p14:creationId xmlns:p14="http://schemas.microsoft.com/office/powerpoint/2010/main" val="3270720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F1E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3BE882-842A-0748-9D8E-2BEE01F8C135}"/>
              </a:ext>
            </a:extLst>
          </p:cNvPr>
          <p:cNvSpPr/>
          <p:nvPr/>
        </p:nvSpPr>
        <p:spPr>
          <a:xfrm>
            <a:off x="-2" y="1088444"/>
            <a:ext cx="3352801" cy="4694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endParaRPr lang="en-GB" sz="2400" b="1" dirty="0"/>
          </a:p>
        </p:txBody>
      </p:sp>
      <p:pic>
        <p:nvPicPr>
          <p:cNvPr id="11" name="Picture 10" descr="A picture containing map&#10;&#10;Description automatically generated">
            <a:extLst>
              <a:ext uri="{FF2B5EF4-FFF2-40B4-BE49-F238E27FC236}">
                <a16:creationId xmlns:a16="http://schemas.microsoft.com/office/drawing/2014/main" id="{B211F735-C604-7402-E3FC-5D5CC20A5AD7}"/>
              </a:ext>
            </a:extLst>
          </p:cNvPr>
          <p:cNvPicPr>
            <a:picLocks noChangeAspect="1"/>
          </p:cNvPicPr>
          <p:nvPr/>
        </p:nvPicPr>
        <p:blipFill rotWithShape="1">
          <a:blip r:embed="rId3"/>
          <a:srcRect l="1349" t="1812" r="2134" b="1402"/>
          <a:stretch/>
        </p:blipFill>
        <p:spPr>
          <a:xfrm>
            <a:off x="766482" y="0"/>
            <a:ext cx="7946696" cy="5715000"/>
          </a:xfrm>
          <a:prstGeom prst="rect">
            <a:avLst/>
          </a:prstGeom>
        </p:spPr>
      </p:pic>
      <p:sp>
        <p:nvSpPr>
          <p:cNvPr id="5" name="Rectangle 4">
            <a:extLst>
              <a:ext uri="{FF2B5EF4-FFF2-40B4-BE49-F238E27FC236}">
                <a16:creationId xmlns:a16="http://schemas.microsoft.com/office/drawing/2014/main" id="{A46C2F53-8BAE-8244-B4CD-0E26E6C0E350}"/>
              </a:ext>
            </a:extLst>
          </p:cNvPr>
          <p:cNvSpPr/>
          <p:nvPr/>
        </p:nvSpPr>
        <p:spPr>
          <a:xfrm>
            <a:off x="-1" y="437706"/>
            <a:ext cx="3352800" cy="13104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Qu’est-ce</a:t>
            </a:r>
            <a:r>
              <a:rPr lang="en-GB" sz="2400" b="1" dirty="0"/>
              <a:t> que </a:t>
            </a:r>
            <a:r>
              <a:rPr lang="en-GB" sz="2400" b="1" dirty="0" err="1"/>
              <a:t>l’indice</a:t>
            </a:r>
            <a:r>
              <a:rPr lang="en-GB" sz="2400" b="1" dirty="0"/>
              <a:t> </a:t>
            </a:r>
            <a:r>
              <a:rPr lang="en-GB" sz="2400" b="1" dirty="0" err="1"/>
              <a:t>Planète</a:t>
            </a:r>
            <a:r>
              <a:rPr lang="en-GB" sz="2400" b="1" dirty="0"/>
              <a:t> </a:t>
            </a:r>
            <a:r>
              <a:rPr lang="en-GB" sz="2400" b="1" dirty="0" err="1"/>
              <a:t>Vivante</a:t>
            </a:r>
            <a:r>
              <a:rPr lang="en-GB" sz="2400" b="1" dirty="0"/>
              <a:t> (LPI) ?</a:t>
            </a:r>
            <a:endParaRPr lang="en-US" sz="2400" b="1" dirty="0"/>
          </a:p>
        </p:txBody>
      </p:sp>
    </p:spTree>
    <p:extLst>
      <p:ext uri="{BB962C8B-B14F-4D97-AF65-F5344CB8AC3E}">
        <p14:creationId xmlns:p14="http://schemas.microsoft.com/office/powerpoint/2010/main" val="3829644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E4889-7B89-886D-BFD5-396C9AE59E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275" y="641375"/>
            <a:ext cx="8405452" cy="5253407"/>
          </a:xfrm>
          <a:prstGeom prst="rect">
            <a:avLst/>
          </a:prstGeom>
        </p:spPr>
      </p:pic>
      <p:sp>
        <p:nvSpPr>
          <p:cNvPr id="5" name="TextBox 4">
            <a:extLst>
              <a:ext uri="{FF2B5EF4-FFF2-40B4-BE49-F238E27FC236}">
                <a16:creationId xmlns:a16="http://schemas.microsoft.com/office/drawing/2014/main" id="{EB481ECA-845E-574C-9A39-C1A0DDC977E8}"/>
              </a:ext>
            </a:extLst>
          </p:cNvPr>
          <p:cNvSpPr txBox="1"/>
          <p:nvPr/>
        </p:nvSpPr>
        <p:spPr>
          <a:xfrm>
            <a:off x="512064" y="3193676"/>
            <a:ext cx="2256422" cy="1477328"/>
          </a:xfrm>
          <a:prstGeom prst="rect">
            <a:avLst/>
          </a:prstGeom>
          <a:noFill/>
        </p:spPr>
        <p:txBody>
          <a:bodyPr wrap="square" rtlCol="0">
            <a:spAutoFit/>
          </a:bodyPr>
          <a:lstStyle/>
          <a:p>
            <a:r>
              <a:rPr lang="fr-FR" dirty="0"/>
              <a:t>déclin de la taille moyenne des populations mondiales d'animaux sauvages depuis 1970</a:t>
            </a:r>
            <a:endParaRPr lang="en-GB" dirty="0"/>
          </a:p>
        </p:txBody>
      </p:sp>
      <p:sp>
        <p:nvSpPr>
          <p:cNvPr id="6" name="Rectangle 5">
            <a:extLst>
              <a:ext uri="{FF2B5EF4-FFF2-40B4-BE49-F238E27FC236}">
                <a16:creationId xmlns:a16="http://schemas.microsoft.com/office/drawing/2014/main" id="{B35A159F-492D-6044-BA5A-7DD65FCD7859}"/>
              </a:ext>
            </a:extLst>
          </p:cNvPr>
          <p:cNvSpPr/>
          <p:nvPr/>
        </p:nvSpPr>
        <p:spPr>
          <a:xfrm>
            <a:off x="1" y="343800"/>
            <a:ext cx="6833936"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en-GB" sz="2400" b="1" dirty="0" err="1"/>
              <a:t>Perte</a:t>
            </a:r>
            <a:r>
              <a:rPr lang="en-GB" sz="2400" b="1" dirty="0"/>
              <a:t> de </a:t>
            </a:r>
            <a:r>
              <a:rPr lang="en-GB" sz="2400" b="1" dirty="0" err="1"/>
              <a:t>biodiversité</a:t>
            </a:r>
            <a:r>
              <a:rPr lang="en-GB" sz="2400" b="1" dirty="0"/>
              <a:t> </a:t>
            </a:r>
          </a:p>
        </p:txBody>
      </p:sp>
      <p:sp>
        <p:nvSpPr>
          <p:cNvPr id="7" name="Rectangle 6">
            <a:extLst>
              <a:ext uri="{FF2B5EF4-FFF2-40B4-BE49-F238E27FC236}">
                <a16:creationId xmlns:a16="http://schemas.microsoft.com/office/drawing/2014/main" id="{5139DEFB-2A3E-844B-9763-FAA832A2B560}"/>
              </a:ext>
            </a:extLst>
          </p:cNvPr>
          <p:cNvSpPr/>
          <p:nvPr/>
        </p:nvSpPr>
        <p:spPr>
          <a:xfrm>
            <a:off x="1506071" y="1290822"/>
            <a:ext cx="2256422" cy="650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40"/>
              </a:lnSpc>
            </a:pPr>
            <a:r>
              <a:rPr lang="fr-FR" sz="1600" b="1" dirty="0">
                <a:solidFill>
                  <a:srgbClr val="076D30"/>
                </a:solidFill>
              </a:rPr>
              <a:t>Taille des populations d'animaux sauvages</a:t>
            </a:r>
            <a:endParaRPr lang="en-GB" sz="1600" b="1" dirty="0">
              <a:solidFill>
                <a:srgbClr val="076D30"/>
              </a:solidFill>
            </a:endParaRPr>
          </a:p>
        </p:txBody>
      </p:sp>
      <p:sp>
        <p:nvSpPr>
          <p:cNvPr id="8" name="Rectangle 7">
            <a:extLst>
              <a:ext uri="{FF2B5EF4-FFF2-40B4-BE49-F238E27FC236}">
                <a16:creationId xmlns:a16="http://schemas.microsoft.com/office/drawing/2014/main" id="{36C99D7C-250D-E84C-809C-B77D08700DF1}"/>
              </a:ext>
            </a:extLst>
          </p:cNvPr>
          <p:cNvSpPr/>
          <p:nvPr/>
        </p:nvSpPr>
        <p:spPr>
          <a:xfrm>
            <a:off x="7330792" y="1893210"/>
            <a:ext cx="1502658" cy="262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40"/>
              </a:lnSpc>
            </a:pPr>
            <a:endParaRPr lang="en-GB" sz="1600" b="1" dirty="0">
              <a:solidFill>
                <a:srgbClr val="0089BF"/>
              </a:solidFill>
            </a:endParaRPr>
          </a:p>
        </p:txBody>
      </p:sp>
      <p:sp>
        <p:nvSpPr>
          <p:cNvPr id="9" name="Rectangle 8">
            <a:extLst>
              <a:ext uri="{FF2B5EF4-FFF2-40B4-BE49-F238E27FC236}">
                <a16:creationId xmlns:a16="http://schemas.microsoft.com/office/drawing/2014/main" id="{12FB0CB1-39AB-DD40-A864-14F4BA71BBA4}"/>
              </a:ext>
            </a:extLst>
          </p:cNvPr>
          <p:cNvSpPr/>
          <p:nvPr/>
        </p:nvSpPr>
        <p:spPr>
          <a:xfrm>
            <a:off x="7330791" y="3511154"/>
            <a:ext cx="1443935" cy="262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40"/>
              </a:lnSpc>
            </a:pPr>
            <a:endParaRPr lang="en-GB" sz="1600" b="1" dirty="0">
              <a:solidFill>
                <a:srgbClr val="EC903E"/>
              </a:solidFill>
            </a:endParaRPr>
          </a:p>
        </p:txBody>
      </p:sp>
      <p:sp>
        <p:nvSpPr>
          <p:cNvPr id="10" name="Rectangle 9">
            <a:extLst>
              <a:ext uri="{FF2B5EF4-FFF2-40B4-BE49-F238E27FC236}">
                <a16:creationId xmlns:a16="http://schemas.microsoft.com/office/drawing/2014/main" id="{E7976089-620F-064B-B8C2-B1DD72367506}"/>
              </a:ext>
            </a:extLst>
          </p:cNvPr>
          <p:cNvSpPr/>
          <p:nvPr/>
        </p:nvSpPr>
        <p:spPr>
          <a:xfrm>
            <a:off x="7330792" y="4138953"/>
            <a:ext cx="1502658" cy="262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40"/>
              </a:lnSpc>
            </a:pPr>
            <a:endParaRPr lang="en-GB" sz="1600" b="1" dirty="0">
              <a:solidFill>
                <a:srgbClr val="DB324B"/>
              </a:solidFill>
            </a:endParaRPr>
          </a:p>
        </p:txBody>
      </p:sp>
      <p:sp>
        <p:nvSpPr>
          <p:cNvPr id="2" name="TextBox 1">
            <a:extLst>
              <a:ext uri="{FF2B5EF4-FFF2-40B4-BE49-F238E27FC236}">
                <a16:creationId xmlns:a16="http://schemas.microsoft.com/office/drawing/2014/main" id="{B4240F8A-9540-310D-1D33-D2B1A6A8C0A0}"/>
              </a:ext>
            </a:extLst>
          </p:cNvPr>
          <p:cNvSpPr txBox="1"/>
          <p:nvPr/>
        </p:nvSpPr>
        <p:spPr>
          <a:xfrm>
            <a:off x="512064" y="2514600"/>
            <a:ext cx="1167307" cy="769441"/>
          </a:xfrm>
          <a:prstGeom prst="rect">
            <a:avLst/>
          </a:prstGeom>
          <a:noFill/>
        </p:spPr>
        <p:txBody>
          <a:bodyPr wrap="none" rtlCol="0">
            <a:spAutoFit/>
          </a:bodyPr>
          <a:lstStyle/>
          <a:p>
            <a:r>
              <a:rPr lang="en-GB" sz="4400" b="1" dirty="0">
                <a:solidFill>
                  <a:srgbClr val="076D30"/>
                </a:solidFill>
              </a:rPr>
              <a:t>69%</a:t>
            </a:r>
          </a:p>
        </p:txBody>
      </p:sp>
    </p:spTree>
    <p:extLst>
      <p:ext uri="{BB962C8B-B14F-4D97-AF65-F5344CB8AC3E}">
        <p14:creationId xmlns:p14="http://schemas.microsoft.com/office/powerpoint/2010/main" val="1572274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7E7813-B6A2-494F-822C-8AF49879BC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447"/>
            <a:ext cx="9457027" cy="5715000"/>
          </a:xfrm>
          <a:prstGeom prst="rect">
            <a:avLst/>
          </a:prstGeom>
        </p:spPr>
      </p:pic>
      <p:sp>
        <p:nvSpPr>
          <p:cNvPr id="6" name="Rectangle 5">
            <a:extLst>
              <a:ext uri="{FF2B5EF4-FFF2-40B4-BE49-F238E27FC236}">
                <a16:creationId xmlns:a16="http://schemas.microsoft.com/office/drawing/2014/main" id="{B35A159F-492D-6044-BA5A-7DD65FCD7859}"/>
              </a:ext>
            </a:extLst>
          </p:cNvPr>
          <p:cNvSpPr/>
          <p:nvPr/>
        </p:nvSpPr>
        <p:spPr>
          <a:xfrm>
            <a:off x="-212831" y="343790"/>
            <a:ext cx="6705601"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fr-FR" sz="2400" b="1" dirty="0"/>
              <a:t>3 voies possibles pour l'avenir </a:t>
            </a:r>
            <a:endParaRPr lang="en-GB" sz="2400" b="1" dirty="0"/>
          </a:p>
        </p:txBody>
      </p:sp>
      <p:sp>
        <p:nvSpPr>
          <p:cNvPr id="8" name="Rectangle 7">
            <a:extLst>
              <a:ext uri="{FF2B5EF4-FFF2-40B4-BE49-F238E27FC236}">
                <a16:creationId xmlns:a16="http://schemas.microsoft.com/office/drawing/2014/main" id="{36C99D7C-250D-E84C-809C-B77D08700DF1}"/>
              </a:ext>
            </a:extLst>
          </p:cNvPr>
          <p:cNvSpPr/>
          <p:nvPr/>
        </p:nvSpPr>
        <p:spPr>
          <a:xfrm>
            <a:off x="7330792" y="1893210"/>
            <a:ext cx="1502658" cy="262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40"/>
              </a:lnSpc>
            </a:pPr>
            <a:endParaRPr lang="en-GB" sz="1600" b="1" dirty="0">
              <a:solidFill>
                <a:srgbClr val="0089BF"/>
              </a:solidFill>
            </a:endParaRPr>
          </a:p>
        </p:txBody>
      </p:sp>
      <p:sp>
        <p:nvSpPr>
          <p:cNvPr id="9" name="Rectangle 8">
            <a:extLst>
              <a:ext uri="{FF2B5EF4-FFF2-40B4-BE49-F238E27FC236}">
                <a16:creationId xmlns:a16="http://schemas.microsoft.com/office/drawing/2014/main" id="{12FB0CB1-39AB-DD40-A864-14F4BA71BBA4}"/>
              </a:ext>
            </a:extLst>
          </p:cNvPr>
          <p:cNvSpPr/>
          <p:nvPr/>
        </p:nvSpPr>
        <p:spPr>
          <a:xfrm>
            <a:off x="7330791" y="3511154"/>
            <a:ext cx="1443935" cy="262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40"/>
              </a:lnSpc>
            </a:pPr>
            <a:endParaRPr lang="en-GB" sz="1600" b="1" dirty="0">
              <a:solidFill>
                <a:srgbClr val="EC903E"/>
              </a:solidFill>
            </a:endParaRPr>
          </a:p>
        </p:txBody>
      </p:sp>
      <p:sp>
        <p:nvSpPr>
          <p:cNvPr id="10" name="Rectangle 9">
            <a:extLst>
              <a:ext uri="{FF2B5EF4-FFF2-40B4-BE49-F238E27FC236}">
                <a16:creationId xmlns:a16="http://schemas.microsoft.com/office/drawing/2014/main" id="{E7976089-620F-064B-B8C2-B1DD72367506}"/>
              </a:ext>
            </a:extLst>
          </p:cNvPr>
          <p:cNvSpPr/>
          <p:nvPr/>
        </p:nvSpPr>
        <p:spPr>
          <a:xfrm>
            <a:off x="7720400" y="4112136"/>
            <a:ext cx="1736627" cy="458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40"/>
              </a:lnSpc>
            </a:pPr>
            <a:r>
              <a:rPr lang="en-GB" b="1" dirty="0" err="1">
                <a:solidFill>
                  <a:srgbClr val="DB324B"/>
                </a:solidFill>
              </a:rPr>
              <a:t>En</a:t>
            </a:r>
            <a:r>
              <a:rPr lang="en-GB" b="1" dirty="0">
                <a:solidFill>
                  <a:srgbClr val="DB324B"/>
                </a:solidFill>
              </a:rPr>
              <a:t> </a:t>
            </a:r>
            <a:r>
              <a:rPr lang="en-GB" b="1" dirty="0" err="1">
                <a:solidFill>
                  <a:srgbClr val="DB324B"/>
                </a:solidFill>
              </a:rPr>
              <a:t>déclin</a:t>
            </a:r>
            <a:endParaRPr lang="en-GB" b="1" dirty="0">
              <a:solidFill>
                <a:srgbClr val="DB324B"/>
              </a:solidFill>
            </a:endParaRPr>
          </a:p>
        </p:txBody>
      </p:sp>
      <p:sp>
        <p:nvSpPr>
          <p:cNvPr id="2" name="TextBox 1">
            <a:extLst>
              <a:ext uri="{FF2B5EF4-FFF2-40B4-BE49-F238E27FC236}">
                <a16:creationId xmlns:a16="http://schemas.microsoft.com/office/drawing/2014/main" id="{B4240F8A-9540-310D-1D33-D2B1A6A8C0A0}"/>
              </a:ext>
            </a:extLst>
          </p:cNvPr>
          <p:cNvSpPr txBox="1"/>
          <p:nvPr/>
        </p:nvSpPr>
        <p:spPr>
          <a:xfrm>
            <a:off x="214098" y="2257335"/>
            <a:ext cx="2407390" cy="1200329"/>
          </a:xfrm>
          <a:prstGeom prst="rect">
            <a:avLst/>
          </a:prstGeom>
          <a:noFill/>
        </p:spPr>
        <p:txBody>
          <a:bodyPr wrap="square" rtlCol="0">
            <a:spAutoFit/>
          </a:bodyPr>
          <a:lstStyle/>
          <a:p>
            <a:r>
              <a:rPr lang="fr-FR" sz="3600" b="1" dirty="0">
                <a:solidFill>
                  <a:srgbClr val="076D30"/>
                </a:solidFill>
              </a:rPr>
              <a:t>Si nous ne faisons rien</a:t>
            </a:r>
            <a:endParaRPr lang="en-GB" sz="3600" b="1" dirty="0">
              <a:solidFill>
                <a:srgbClr val="076D30"/>
              </a:solidFill>
            </a:endParaRPr>
          </a:p>
        </p:txBody>
      </p:sp>
      <p:sp>
        <p:nvSpPr>
          <p:cNvPr id="3" name="TextBox 2">
            <a:extLst>
              <a:ext uri="{FF2B5EF4-FFF2-40B4-BE49-F238E27FC236}">
                <a16:creationId xmlns:a16="http://schemas.microsoft.com/office/drawing/2014/main" id="{9C4FD888-88D8-860C-8B35-DBC86810745C}"/>
              </a:ext>
            </a:extLst>
          </p:cNvPr>
          <p:cNvSpPr txBox="1"/>
          <p:nvPr/>
        </p:nvSpPr>
        <p:spPr>
          <a:xfrm>
            <a:off x="249115" y="3642530"/>
            <a:ext cx="2407390" cy="115416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fr-FR" sz="1600" dirty="0"/>
              <a:t>Le déclin de la biodiversité se poursuit</a:t>
            </a:r>
          </a:p>
          <a:p>
            <a:pPr marL="285750" indent="-285750">
              <a:buFont typeface="Arial" panose="020B0604020202020204" pitchFamily="34" charset="0"/>
              <a:buChar char="•"/>
            </a:pPr>
            <a:r>
              <a:rPr lang="fr-FR" sz="1600" dirty="0"/>
              <a:t>Ecosystèmes moins résilients</a:t>
            </a:r>
          </a:p>
        </p:txBody>
      </p:sp>
      <p:sp>
        <p:nvSpPr>
          <p:cNvPr id="4" name="Rectangle 3">
            <a:extLst>
              <a:ext uri="{FF2B5EF4-FFF2-40B4-BE49-F238E27FC236}">
                <a16:creationId xmlns:a16="http://schemas.microsoft.com/office/drawing/2014/main" id="{A12365A2-9074-1CD7-3CE7-D2F6990A10E6}"/>
              </a:ext>
            </a:extLst>
          </p:cNvPr>
          <p:cNvSpPr/>
          <p:nvPr/>
        </p:nvSpPr>
        <p:spPr>
          <a:xfrm>
            <a:off x="766483" y="1060655"/>
            <a:ext cx="2256422" cy="650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40"/>
              </a:lnSpc>
            </a:pPr>
            <a:r>
              <a:rPr lang="fr-FR" sz="1400" b="1" dirty="0">
                <a:solidFill>
                  <a:srgbClr val="076D30"/>
                </a:solidFill>
              </a:rPr>
              <a:t>Taille des populations d'animaux sauvages</a:t>
            </a:r>
            <a:endParaRPr lang="en-GB" sz="1400" b="1" dirty="0">
              <a:solidFill>
                <a:srgbClr val="076D30"/>
              </a:solidFill>
            </a:endParaRPr>
          </a:p>
        </p:txBody>
      </p:sp>
    </p:spTree>
    <p:extLst>
      <p:ext uri="{BB962C8B-B14F-4D97-AF65-F5344CB8AC3E}">
        <p14:creationId xmlns:p14="http://schemas.microsoft.com/office/powerpoint/2010/main" val="73090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7E7813-B6A2-494F-822C-8AF49879BC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71"/>
            <a:ext cx="9457027" cy="5715000"/>
          </a:xfrm>
          <a:prstGeom prst="rect">
            <a:avLst/>
          </a:prstGeom>
        </p:spPr>
      </p:pic>
      <p:sp>
        <p:nvSpPr>
          <p:cNvPr id="6" name="Rectangle 5">
            <a:extLst>
              <a:ext uri="{FF2B5EF4-FFF2-40B4-BE49-F238E27FC236}">
                <a16:creationId xmlns:a16="http://schemas.microsoft.com/office/drawing/2014/main" id="{B35A159F-492D-6044-BA5A-7DD65FCD7859}"/>
              </a:ext>
            </a:extLst>
          </p:cNvPr>
          <p:cNvSpPr/>
          <p:nvPr/>
        </p:nvSpPr>
        <p:spPr>
          <a:xfrm>
            <a:off x="-212831" y="343790"/>
            <a:ext cx="6705601"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fr-FR" sz="2400" b="1" dirty="0"/>
              <a:t>3 voies possibles pour l'avenir </a:t>
            </a:r>
            <a:endParaRPr lang="en-GB" sz="2400" b="1" dirty="0"/>
          </a:p>
        </p:txBody>
      </p:sp>
      <p:sp>
        <p:nvSpPr>
          <p:cNvPr id="8" name="Rectangle 7">
            <a:extLst>
              <a:ext uri="{FF2B5EF4-FFF2-40B4-BE49-F238E27FC236}">
                <a16:creationId xmlns:a16="http://schemas.microsoft.com/office/drawing/2014/main" id="{36C99D7C-250D-E84C-809C-B77D08700DF1}"/>
              </a:ext>
            </a:extLst>
          </p:cNvPr>
          <p:cNvSpPr/>
          <p:nvPr/>
        </p:nvSpPr>
        <p:spPr>
          <a:xfrm>
            <a:off x="7330792" y="1893210"/>
            <a:ext cx="1502658" cy="262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40"/>
              </a:lnSpc>
            </a:pPr>
            <a:endParaRPr lang="en-GB" sz="1600" b="1" dirty="0">
              <a:solidFill>
                <a:srgbClr val="0089BF"/>
              </a:solidFill>
            </a:endParaRPr>
          </a:p>
        </p:txBody>
      </p:sp>
      <p:sp>
        <p:nvSpPr>
          <p:cNvPr id="9" name="Rectangle 8">
            <a:extLst>
              <a:ext uri="{FF2B5EF4-FFF2-40B4-BE49-F238E27FC236}">
                <a16:creationId xmlns:a16="http://schemas.microsoft.com/office/drawing/2014/main" id="{12FB0CB1-39AB-DD40-A864-14F4BA71BBA4}"/>
              </a:ext>
            </a:extLst>
          </p:cNvPr>
          <p:cNvSpPr/>
          <p:nvPr/>
        </p:nvSpPr>
        <p:spPr>
          <a:xfrm>
            <a:off x="7330791" y="3511154"/>
            <a:ext cx="1443935" cy="262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40"/>
              </a:lnSpc>
            </a:pPr>
            <a:endParaRPr lang="en-GB" sz="1600" b="1" dirty="0">
              <a:solidFill>
                <a:srgbClr val="EC903E"/>
              </a:solidFill>
            </a:endParaRPr>
          </a:p>
        </p:txBody>
      </p:sp>
      <p:sp>
        <p:nvSpPr>
          <p:cNvPr id="10" name="Rectangle 9">
            <a:extLst>
              <a:ext uri="{FF2B5EF4-FFF2-40B4-BE49-F238E27FC236}">
                <a16:creationId xmlns:a16="http://schemas.microsoft.com/office/drawing/2014/main" id="{E7976089-620F-064B-B8C2-B1DD72367506}"/>
              </a:ext>
            </a:extLst>
          </p:cNvPr>
          <p:cNvSpPr/>
          <p:nvPr/>
        </p:nvSpPr>
        <p:spPr>
          <a:xfrm>
            <a:off x="7711608" y="3417025"/>
            <a:ext cx="2126235" cy="458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40"/>
              </a:lnSpc>
            </a:pPr>
            <a:r>
              <a:rPr lang="en-GB" b="1" dirty="0">
                <a:solidFill>
                  <a:srgbClr val="EC903E"/>
                </a:solidFill>
              </a:rPr>
              <a:t>Stable</a:t>
            </a:r>
            <a:r>
              <a:rPr lang="en-GB" sz="2400" b="1" dirty="0">
                <a:solidFill>
                  <a:srgbClr val="EC903E"/>
                </a:solidFill>
              </a:rPr>
              <a:t> </a:t>
            </a:r>
          </a:p>
        </p:txBody>
      </p:sp>
      <p:sp>
        <p:nvSpPr>
          <p:cNvPr id="2" name="TextBox 1">
            <a:extLst>
              <a:ext uri="{FF2B5EF4-FFF2-40B4-BE49-F238E27FC236}">
                <a16:creationId xmlns:a16="http://schemas.microsoft.com/office/drawing/2014/main" id="{B4240F8A-9540-310D-1D33-D2B1A6A8C0A0}"/>
              </a:ext>
            </a:extLst>
          </p:cNvPr>
          <p:cNvSpPr txBox="1"/>
          <p:nvPr/>
        </p:nvSpPr>
        <p:spPr>
          <a:xfrm>
            <a:off x="231119" y="1888977"/>
            <a:ext cx="2310938" cy="1569660"/>
          </a:xfrm>
          <a:prstGeom prst="rect">
            <a:avLst/>
          </a:prstGeom>
          <a:noFill/>
        </p:spPr>
        <p:txBody>
          <a:bodyPr wrap="square" rtlCol="0">
            <a:spAutoFit/>
          </a:bodyPr>
          <a:lstStyle/>
          <a:p>
            <a:r>
              <a:rPr lang="en-GB" sz="3200" b="1" dirty="0">
                <a:solidFill>
                  <a:srgbClr val="076D30"/>
                </a:solidFill>
              </a:rPr>
              <a:t>Si nous </a:t>
            </a:r>
            <a:r>
              <a:rPr lang="en-GB" sz="3200" b="1" dirty="0" err="1">
                <a:solidFill>
                  <a:srgbClr val="076D30"/>
                </a:solidFill>
              </a:rPr>
              <a:t>prenons</a:t>
            </a:r>
            <a:r>
              <a:rPr lang="en-GB" sz="3200" b="1" dirty="0">
                <a:solidFill>
                  <a:srgbClr val="076D30"/>
                </a:solidFill>
              </a:rPr>
              <a:t> des </a:t>
            </a:r>
            <a:r>
              <a:rPr lang="en-GB" sz="3200" b="1" dirty="0" err="1">
                <a:solidFill>
                  <a:srgbClr val="076D30"/>
                </a:solidFill>
              </a:rPr>
              <a:t>mesures</a:t>
            </a:r>
            <a:r>
              <a:rPr lang="en-GB" sz="3200" b="1" dirty="0">
                <a:solidFill>
                  <a:srgbClr val="076D30"/>
                </a:solidFill>
              </a:rPr>
              <a:t> </a:t>
            </a:r>
          </a:p>
        </p:txBody>
      </p:sp>
      <p:sp>
        <p:nvSpPr>
          <p:cNvPr id="3" name="TextBox 2">
            <a:extLst>
              <a:ext uri="{FF2B5EF4-FFF2-40B4-BE49-F238E27FC236}">
                <a16:creationId xmlns:a16="http://schemas.microsoft.com/office/drawing/2014/main" id="{9C4FD888-88D8-860C-8B35-DBC86810745C}"/>
              </a:ext>
            </a:extLst>
          </p:cNvPr>
          <p:cNvSpPr txBox="1"/>
          <p:nvPr/>
        </p:nvSpPr>
        <p:spPr>
          <a:xfrm>
            <a:off x="134666" y="3628934"/>
            <a:ext cx="2590245" cy="14003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fr-FR" sz="1600" dirty="0"/>
              <a:t>Enraye le déclin des populations d'animaux sauvages</a:t>
            </a:r>
          </a:p>
          <a:p>
            <a:pPr marL="285750" indent="-285750">
              <a:buFont typeface="Arial" panose="020B0604020202020204" pitchFamily="34" charset="0"/>
              <a:buChar char="•"/>
            </a:pPr>
            <a:r>
              <a:rPr lang="fr-BE" sz="1600" dirty="0"/>
              <a:t>Maintien au niveau actuel </a:t>
            </a:r>
          </a:p>
        </p:txBody>
      </p:sp>
      <p:sp>
        <p:nvSpPr>
          <p:cNvPr id="4" name="Rectangle 3">
            <a:extLst>
              <a:ext uri="{FF2B5EF4-FFF2-40B4-BE49-F238E27FC236}">
                <a16:creationId xmlns:a16="http://schemas.microsoft.com/office/drawing/2014/main" id="{C11D6B55-3BA7-CD4A-BA2E-726BAB2DF098}"/>
              </a:ext>
            </a:extLst>
          </p:cNvPr>
          <p:cNvSpPr/>
          <p:nvPr/>
        </p:nvSpPr>
        <p:spPr>
          <a:xfrm>
            <a:off x="766483" y="1060655"/>
            <a:ext cx="2256422" cy="650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40"/>
              </a:lnSpc>
            </a:pPr>
            <a:r>
              <a:rPr lang="fr-FR" sz="1400" b="1" dirty="0">
                <a:solidFill>
                  <a:srgbClr val="076D30"/>
                </a:solidFill>
              </a:rPr>
              <a:t>Taille des populations d'animaux sauvages</a:t>
            </a:r>
            <a:endParaRPr lang="en-GB" sz="1400" b="1" dirty="0">
              <a:solidFill>
                <a:srgbClr val="076D30"/>
              </a:solidFill>
            </a:endParaRPr>
          </a:p>
        </p:txBody>
      </p:sp>
    </p:spTree>
    <p:extLst>
      <p:ext uri="{BB962C8B-B14F-4D97-AF65-F5344CB8AC3E}">
        <p14:creationId xmlns:p14="http://schemas.microsoft.com/office/powerpoint/2010/main" val="2916314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7E7813-B6A2-494F-822C-8AF49879BC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457027" cy="5715000"/>
          </a:xfrm>
          <a:prstGeom prst="rect">
            <a:avLst/>
          </a:prstGeom>
        </p:spPr>
      </p:pic>
      <p:sp>
        <p:nvSpPr>
          <p:cNvPr id="6" name="Rectangle 5">
            <a:extLst>
              <a:ext uri="{FF2B5EF4-FFF2-40B4-BE49-F238E27FC236}">
                <a16:creationId xmlns:a16="http://schemas.microsoft.com/office/drawing/2014/main" id="{B35A159F-492D-6044-BA5A-7DD65FCD7859}"/>
              </a:ext>
            </a:extLst>
          </p:cNvPr>
          <p:cNvSpPr/>
          <p:nvPr/>
        </p:nvSpPr>
        <p:spPr>
          <a:xfrm>
            <a:off x="-212831" y="343790"/>
            <a:ext cx="6705601" cy="65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r>
              <a:rPr lang="fr-FR" sz="2400" b="1" dirty="0"/>
              <a:t>3 voies possibles pour l'avenir </a:t>
            </a:r>
            <a:endParaRPr lang="en-GB" sz="2400" b="1" dirty="0"/>
          </a:p>
        </p:txBody>
      </p:sp>
      <p:sp>
        <p:nvSpPr>
          <p:cNvPr id="8" name="Rectangle 7">
            <a:extLst>
              <a:ext uri="{FF2B5EF4-FFF2-40B4-BE49-F238E27FC236}">
                <a16:creationId xmlns:a16="http://schemas.microsoft.com/office/drawing/2014/main" id="{36C99D7C-250D-E84C-809C-B77D08700DF1}"/>
              </a:ext>
            </a:extLst>
          </p:cNvPr>
          <p:cNvSpPr/>
          <p:nvPr/>
        </p:nvSpPr>
        <p:spPr>
          <a:xfrm>
            <a:off x="7330792" y="1893210"/>
            <a:ext cx="1502658" cy="262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40"/>
              </a:lnSpc>
            </a:pPr>
            <a:endParaRPr lang="en-GB" sz="1600" b="1" dirty="0">
              <a:solidFill>
                <a:srgbClr val="0089BF"/>
              </a:solidFill>
            </a:endParaRPr>
          </a:p>
        </p:txBody>
      </p:sp>
      <p:sp>
        <p:nvSpPr>
          <p:cNvPr id="9" name="Rectangle 8">
            <a:extLst>
              <a:ext uri="{FF2B5EF4-FFF2-40B4-BE49-F238E27FC236}">
                <a16:creationId xmlns:a16="http://schemas.microsoft.com/office/drawing/2014/main" id="{12FB0CB1-39AB-DD40-A864-14F4BA71BBA4}"/>
              </a:ext>
            </a:extLst>
          </p:cNvPr>
          <p:cNvSpPr/>
          <p:nvPr/>
        </p:nvSpPr>
        <p:spPr>
          <a:xfrm>
            <a:off x="7330791" y="3511154"/>
            <a:ext cx="1443935" cy="262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40"/>
              </a:lnSpc>
            </a:pPr>
            <a:endParaRPr lang="en-GB" sz="1600" b="1" dirty="0">
              <a:solidFill>
                <a:srgbClr val="EC903E"/>
              </a:solidFill>
            </a:endParaRPr>
          </a:p>
        </p:txBody>
      </p:sp>
      <p:sp>
        <p:nvSpPr>
          <p:cNvPr id="10" name="Rectangle 9">
            <a:extLst>
              <a:ext uri="{FF2B5EF4-FFF2-40B4-BE49-F238E27FC236}">
                <a16:creationId xmlns:a16="http://schemas.microsoft.com/office/drawing/2014/main" id="{E7976089-620F-064B-B8C2-B1DD72367506}"/>
              </a:ext>
            </a:extLst>
          </p:cNvPr>
          <p:cNvSpPr/>
          <p:nvPr/>
        </p:nvSpPr>
        <p:spPr>
          <a:xfrm>
            <a:off x="7586824" y="1515701"/>
            <a:ext cx="2126235" cy="458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40"/>
              </a:lnSpc>
            </a:pPr>
            <a:r>
              <a:rPr lang="en-GB" b="1" dirty="0" err="1">
                <a:solidFill>
                  <a:schemeClr val="accent1"/>
                </a:solidFill>
              </a:rPr>
              <a:t>En</a:t>
            </a:r>
            <a:r>
              <a:rPr lang="en-GB" b="1" dirty="0">
                <a:solidFill>
                  <a:schemeClr val="accent1"/>
                </a:solidFill>
              </a:rPr>
              <a:t> augmentation </a:t>
            </a:r>
          </a:p>
        </p:txBody>
      </p:sp>
      <p:sp>
        <p:nvSpPr>
          <p:cNvPr id="2" name="TextBox 1">
            <a:extLst>
              <a:ext uri="{FF2B5EF4-FFF2-40B4-BE49-F238E27FC236}">
                <a16:creationId xmlns:a16="http://schemas.microsoft.com/office/drawing/2014/main" id="{B4240F8A-9540-310D-1D33-D2B1A6A8C0A0}"/>
              </a:ext>
            </a:extLst>
          </p:cNvPr>
          <p:cNvSpPr txBox="1"/>
          <p:nvPr/>
        </p:nvSpPr>
        <p:spPr>
          <a:xfrm>
            <a:off x="231118" y="1745111"/>
            <a:ext cx="2493792" cy="1569660"/>
          </a:xfrm>
          <a:prstGeom prst="rect">
            <a:avLst/>
          </a:prstGeom>
          <a:noFill/>
        </p:spPr>
        <p:txBody>
          <a:bodyPr wrap="square" rtlCol="0">
            <a:spAutoFit/>
          </a:bodyPr>
          <a:lstStyle/>
          <a:p>
            <a:r>
              <a:rPr lang="en-GB" sz="3200" b="1" dirty="0">
                <a:solidFill>
                  <a:srgbClr val="076D30"/>
                </a:solidFill>
              </a:rPr>
              <a:t>Si nous </a:t>
            </a:r>
            <a:r>
              <a:rPr lang="en-GB" sz="3200" b="1" dirty="0" err="1">
                <a:solidFill>
                  <a:srgbClr val="076D30"/>
                </a:solidFill>
              </a:rPr>
              <a:t>changeons</a:t>
            </a:r>
            <a:r>
              <a:rPr lang="en-GB" sz="3200" b="1" dirty="0">
                <a:solidFill>
                  <a:srgbClr val="076D30"/>
                </a:solidFill>
              </a:rPr>
              <a:t> les </a:t>
            </a:r>
            <a:r>
              <a:rPr lang="en-GB" sz="3200" b="1" dirty="0" err="1">
                <a:solidFill>
                  <a:srgbClr val="076D30"/>
                </a:solidFill>
              </a:rPr>
              <a:t>systèmes</a:t>
            </a:r>
            <a:r>
              <a:rPr lang="en-GB" sz="3200" b="1" dirty="0">
                <a:solidFill>
                  <a:srgbClr val="076D30"/>
                </a:solidFill>
              </a:rPr>
              <a:t>  </a:t>
            </a:r>
          </a:p>
        </p:txBody>
      </p:sp>
      <p:sp>
        <p:nvSpPr>
          <p:cNvPr id="3" name="TextBox 2">
            <a:extLst>
              <a:ext uri="{FF2B5EF4-FFF2-40B4-BE49-F238E27FC236}">
                <a16:creationId xmlns:a16="http://schemas.microsoft.com/office/drawing/2014/main" id="{9C4FD888-88D8-860C-8B35-DBC86810745C}"/>
              </a:ext>
            </a:extLst>
          </p:cNvPr>
          <p:cNvSpPr txBox="1"/>
          <p:nvPr/>
        </p:nvSpPr>
        <p:spPr>
          <a:xfrm>
            <a:off x="182892" y="3413653"/>
            <a:ext cx="2590245" cy="21236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fr-BE" sz="1600" dirty="0"/>
              <a:t>Collaborer avec la nature</a:t>
            </a:r>
          </a:p>
          <a:p>
            <a:pPr marL="285750" indent="-285750">
              <a:spcAft>
                <a:spcPts val="600"/>
              </a:spcAft>
              <a:buFont typeface="Arial" panose="020B0604020202020204" pitchFamily="34" charset="0"/>
              <a:buChar char="•"/>
            </a:pPr>
            <a:r>
              <a:rPr lang="fr-BE" sz="1600" dirty="0"/>
              <a:t>Infléchir la courbe vers le haut</a:t>
            </a:r>
          </a:p>
          <a:p>
            <a:pPr marL="285750" indent="-285750">
              <a:spcAft>
                <a:spcPts val="600"/>
              </a:spcAft>
              <a:buFont typeface="Arial" panose="020B0604020202020204" pitchFamily="34" charset="0"/>
              <a:buChar char="•"/>
            </a:pPr>
            <a:r>
              <a:rPr lang="fr-BE" sz="1600" dirty="0"/>
              <a:t>Raviver les populations</a:t>
            </a:r>
          </a:p>
          <a:p>
            <a:pPr marL="285750" indent="-285750">
              <a:spcAft>
                <a:spcPts val="600"/>
              </a:spcAft>
              <a:buFont typeface="Arial" panose="020B0604020202020204" pitchFamily="34" charset="0"/>
              <a:buChar char="•"/>
            </a:pPr>
            <a:r>
              <a:rPr lang="fr-BE" sz="1600" dirty="0"/>
              <a:t>Ecosystèmes plus résilients</a:t>
            </a:r>
          </a:p>
          <a:p>
            <a:pPr marL="285750" indent="-285750">
              <a:buFont typeface="Arial" panose="020B0604020202020204" pitchFamily="34" charset="0"/>
              <a:buChar char="•"/>
            </a:pPr>
            <a:endParaRPr lang="fr-BE" sz="1600" dirty="0"/>
          </a:p>
        </p:txBody>
      </p:sp>
      <p:sp>
        <p:nvSpPr>
          <p:cNvPr id="4" name="Rectangle 3">
            <a:extLst>
              <a:ext uri="{FF2B5EF4-FFF2-40B4-BE49-F238E27FC236}">
                <a16:creationId xmlns:a16="http://schemas.microsoft.com/office/drawing/2014/main" id="{FB66AC65-0A4C-423A-E7F6-6A6F01C3AA99}"/>
              </a:ext>
            </a:extLst>
          </p:cNvPr>
          <p:cNvSpPr/>
          <p:nvPr/>
        </p:nvSpPr>
        <p:spPr>
          <a:xfrm>
            <a:off x="766483" y="1060655"/>
            <a:ext cx="2256422" cy="650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40"/>
              </a:lnSpc>
            </a:pPr>
            <a:r>
              <a:rPr lang="fr-FR" sz="1400" b="1" dirty="0">
                <a:solidFill>
                  <a:srgbClr val="076D30"/>
                </a:solidFill>
              </a:rPr>
              <a:t>Taille des populations d'animaux sauvages</a:t>
            </a:r>
            <a:endParaRPr lang="en-GB" sz="1400" b="1" dirty="0">
              <a:solidFill>
                <a:srgbClr val="076D30"/>
              </a:solidFill>
            </a:endParaRPr>
          </a:p>
        </p:txBody>
      </p:sp>
    </p:spTree>
    <p:extLst>
      <p:ext uri="{BB962C8B-B14F-4D97-AF65-F5344CB8AC3E}">
        <p14:creationId xmlns:p14="http://schemas.microsoft.com/office/powerpoint/2010/main" val="17495347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ea3651e-be99-4ca3-a71b-31df8e49885b" xsi:nil="true"/>
    <lcf76f155ced4ddcb4097134ff3c332f xmlns="bcd036e7-3036-4300-b04c-ee7d801bf556">
      <Terms xmlns="http://schemas.microsoft.com/office/infopath/2007/PartnerControls"/>
    </lcf76f155ced4ddcb4097134ff3c332f>
    <_dlc_DocId xmlns="3ea3651e-be99-4ca3-a71b-31df8e49885b">5XF27W4HD5WJ-228447133-6068</_dlc_DocId>
    <_dlc_DocIdUrl xmlns="3ea3651e-be99-4ca3-a71b-31df8e49885b">
      <Url>https://wwf1.sharepoint.com/sites/teams/educ/_layouts/15/DocIdRedir.aspx?ID=5XF27W4HD5WJ-228447133-6068</Url>
      <Description>5XF27W4HD5WJ-228447133-6068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84C0979FDE41499E9FF04290C2EF90" ma:contentTypeVersion="16" ma:contentTypeDescription="Create a new document." ma:contentTypeScope="" ma:versionID="415fc26472c40980ee1512a684116c6f">
  <xsd:schema xmlns:xsd="http://www.w3.org/2001/XMLSchema" xmlns:xs="http://www.w3.org/2001/XMLSchema" xmlns:p="http://schemas.microsoft.com/office/2006/metadata/properties" xmlns:ns2="3ea3651e-be99-4ca3-a71b-31df8e49885b" xmlns:ns3="bcd036e7-3036-4300-b04c-ee7d801bf556" targetNamespace="http://schemas.microsoft.com/office/2006/metadata/properties" ma:root="true" ma:fieldsID="93befe576b77583537c31b7e73f0b1a1" ns2:_="" ns3:_="">
    <xsd:import namespace="3ea3651e-be99-4ca3-a71b-31df8e49885b"/>
    <xsd:import namespace="bcd036e7-3036-4300-b04c-ee7d801bf55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OCR" minOccurs="0"/>
                <xsd:element ref="ns2:SharedWithUsers" minOccurs="0"/>
                <xsd:element ref="ns2:SharedWithDetail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a3651e-be99-4ca3-a71b-31df8e49885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3fc3abe-a788-4495-9c49-336d003ded4b}" ma:internalName="TaxCatchAll" ma:showField="CatchAllData" ma:web="3ea3651e-be99-4ca3-a71b-31df8e4988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cd036e7-3036-4300-b04c-ee7d801bf55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7d0870f-d342-49e4-8ccb-1ad9bccd5a7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57360E-2AC1-473D-B3AB-3AD671BDF972}">
  <ds:schemaRefs>
    <ds:schemaRef ds:uri="http://schemas.microsoft.com/office/2006/metadata/properties"/>
    <ds:schemaRef ds:uri="http://schemas.microsoft.com/office/infopath/2007/PartnerControls"/>
    <ds:schemaRef ds:uri="3ea3651e-be99-4ca3-a71b-31df8e49885b"/>
    <ds:schemaRef ds:uri="bcd036e7-3036-4300-b04c-ee7d801bf556"/>
  </ds:schemaRefs>
</ds:datastoreItem>
</file>

<file path=customXml/itemProps2.xml><?xml version="1.0" encoding="utf-8"?>
<ds:datastoreItem xmlns:ds="http://schemas.openxmlformats.org/officeDocument/2006/customXml" ds:itemID="{889ECF56-8BC9-4109-A313-C35328F971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a3651e-be99-4ca3-a71b-31df8e49885b"/>
    <ds:schemaRef ds:uri="bcd036e7-3036-4300-b04c-ee7d801bf5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07AA53-BE83-46E5-92CF-5FB2ADAEA498}">
  <ds:schemaRefs>
    <ds:schemaRef ds:uri="http://schemas.microsoft.com/sharepoint/events"/>
  </ds:schemaRefs>
</ds:datastoreItem>
</file>

<file path=customXml/itemProps4.xml><?xml version="1.0" encoding="utf-8"?>
<ds:datastoreItem xmlns:ds="http://schemas.openxmlformats.org/officeDocument/2006/customXml" ds:itemID="{D04160A8-7F8F-400C-9D34-68D4D86B5A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7608</TotalTime>
  <Words>4404</Words>
  <Application>Microsoft Office PowerPoint</Application>
  <PresentationFormat>On-screen Show (16:10)</PresentationFormat>
  <Paragraphs>266</Paragraphs>
  <Slides>25</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Bahnschrift SemiLight SemiConde</vt:lpstr>
      <vt:lpstr>Calibri</vt:lpstr>
      <vt:lpstr>Calibri Light</vt:lpstr>
      <vt:lpstr>Georgia</vt:lpstr>
      <vt:lpstr>Symbol</vt:lpstr>
      <vt:lpstr>WWF</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Wright</dc:creator>
  <cp:lastModifiedBy>Barbara Saintes</cp:lastModifiedBy>
  <cp:revision>135</cp:revision>
  <dcterms:created xsi:type="dcterms:W3CDTF">2020-09-01T08:24:39Z</dcterms:created>
  <dcterms:modified xsi:type="dcterms:W3CDTF">2022-10-28T09:31:10Z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0x010100EC84C0979FDE41499E9FF04290C2EF90</vt:lpwstr>
  </property>
  <property fmtid="{D5CDD505-2E9C-101B-9397-08002B2CF9AE}" pid="3" name="TaxKeyword">
    <vt:lpwstr/>
  </property>
  <property fmtid="{D5CDD505-2E9C-101B-9397-08002B2CF9AE}" pid="4" name="WWF_Goal">
    <vt:lpwstr/>
  </property>
  <property fmtid="{D5CDD505-2E9C-101B-9397-08002B2CF9AE}" pid="5" name="WWF_Sensitivity">
    <vt:lpwstr/>
  </property>
  <property fmtid="{D5CDD505-2E9C-101B-9397-08002B2CF9AE}" pid="6" name="WWF_Document_Status">
    <vt:lpwstr/>
  </property>
  <property fmtid="{D5CDD505-2E9C-101B-9397-08002B2CF9AE}" pid="7" name="WWF_Department">
    <vt:lpwstr/>
  </property>
  <property fmtid="{D5CDD505-2E9C-101B-9397-08002B2CF9AE}" pid="8" name="WWF_Project_Code">
    <vt:lpwstr/>
  </property>
  <property fmtid="{D5CDD505-2E9C-101B-9397-08002B2CF9AE}" pid="9" name="WWF_Office">
    <vt:lpwstr/>
  </property>
  <property fmtid="{D5CDD505-2E9C-101B-9397-08002B2CF9AE}" pid="10" name="WWF_Document_Type">
    <vt:lpwstr/>
  </property>
  <property fmtid="{D5CDD505-2E9C-101B-9397-08002B2CF9AE}" pid="11" name="_dlc_DocIdItemGuid">
    <vt:lpwstr>c598c8bc-e525-4c6b-aa54-81154bf37792</vt:lpwstr>
  </property>
  <property fmtid="{D5CDD505-2E9C-101B-9397-08002B2CF9AE}" pid="12" name="MediaServiceImageTags">
    <vt:lpwstr/>
  </property>
</Properties>
</file>